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7"/>
  </p:notesMasterIdLst>
  <p:sldIdLst>
    <p:sldId id="256" r:id="rId3"/>
    <p:sldId id="257" r:id="rId4"/>
    <p:sldId id="258" r:id="rId5"/>
    <p:sldId id="270" r:id="rId6"/>
    <p:sldId id="260" r:id="rId7"/>
    <p:sldId id="275" r:id="rId8"/>
    <p:sldId id="273" r:id="rId9"/>
    <p:sldId id="274" r:id="rId10"/>
    <p:sldId id="333" r:id="rId11"/>
    <p:sldId id="267" r:id="rId12"/>
    <p:sldId id="268" r:id="rId13"/>
    <p:sldId id="272" r:id="rId14"/>
    <p:sldId id="325" r:id="rId15"/>
    <p:sldId id="326" r:id="rId16"/>
    <p:sldId id="327" r:id="rId17"/>
    <p:sldId id="330" r:id="rId18"/>
    <p:sldId id="331" r:id="rId19"/>
    <p:sldId id="335" r:id="rId20"/>
    <p:sldId id="336" r:id="rId21"/>
    <p:sldId id="337" r:id="rId22"/>
    <p:sldId id="338" r:id="rId23"/>
    <p:sldId id="261" r:id="rId24"/>
    <p:sldId id="339" r:id="rId25"/>
    <p:sldId id="340" r:id="rId26"/>
    <p:sldId id="341" r:id="rId27"/>
    <p:sldId id="259" r:id="rId28"/>
    <p:sldId id="262" r:id="rId29"/>
    <p:sldId id="271" r:id="rId30"/>
    <p:sldId id="289" r:id="rId31"/>
    <p:sldId id="269" r:id="rId32"/>
    <p:sldId id="290" r:id="rId33"/>
    <p:sldId id="278" r:id="rId34"/>
    <p:sldId id="264" r:id="rId35"/>
    <p:sldId id="266" r:id="rId36"/>
  </p:sldIdLst>
  <p:sldSz cx="9144000" cy="5143500" type="screen16x9"/>
  <p:notesSz cx="6858000" cy="9144000"/>
  <p:embeddedFontLst>
    <p:embeddedFont>
      <p:font typeface="Arimo" panose="020B0604020202020204" charset="0"/>
      <p:regular r:id="rId38"/>
      <p:bold r:id="rId39"/>
      <p:italic r:id="rId40"/>
      <p:boldItalic r:id="rId41"/>
    </p:embeddedFont>
    <p:embeddedFont>
      <p:font typeface="Inter" panose="020B060402020202020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oppins Medium" panose="00000600000000000000" pitchFamily="2" charset="0"/>
      <p:regular r:id="rId54"/>
      <p:bold r:id="rId55"/>
      <p:italic r:id="rId56"/>
      <p:boldItalic r:id="rId57"/>
    </p:embeddedFont>
    <p:embeddedFont>
      <p:font typeface="Questrial" pitchFamily="2" charset="0"/>
      <p:regular r:id="rId58"/>
    </p:embeddedFont>
    <p:embeddedFont>
      <p:font typeface="Sitka Display"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7DFD86-A8A1-49EE-BCCE-114BB25A6B4A}">
  <a:tblStyle styleId="{047DFD86-A8A1-49EE-BCCE-114BB25A6B4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9c58a87883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9c58a87883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9c58a8788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g39c58a8788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9c58a87883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39c58a87883_6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9c58a87883_6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g39c58a87883_6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39c58a87883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3" name="Google Shape;3063;g39c58a87883_2_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39c58a87883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7" name="Google Shape;3077;g39c58a87883_2_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39c58a87883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0" name="Google Shape;3090;g39c58a87883_2_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39c58a87883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3" name="Google Shape;3143;g39c58a87883_2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39c58a87883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5" name="Google Shape;3155;g39c58a87883_2_1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39c58a87883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9" name="Google Shape;3209;g39c58a87883_2_2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g39c58a87883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3" name="Google Shape;3233;g39c58a87883_2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9c58a87883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39c58a87883_6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3"/>
        <p:cNvGrpSpPr/>
        <p:nvPr/>
      </p:nvGrpSpPr>
      <p:grpSpPr>
        <a:xfrm>
          <a:off x="0" y="0"/>
          <a:ext cx="0" cy="0"/>
          <a:chOff x="0" y="0"/>
          <a:chExt cx="0" cy="0"/>
        </a:xfrm>
      </p:grpSpPr>
      <p:sp>
        <p:nvSpPr>
          <p:cNvPr id="3244" name="Google Shape;3244;g39c58a87883_2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5" name="Google Shape;3245;g39c58a87883_2_2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1"/>
        <p:cNvGrpSpPr/>
        <p:nvPr/>
      </p:nvGrpSpPr>
      <p:grpSpPr>
        <a:xfrm>
          <a:off x="0" y="0"/>
          <a:ext cx="0" cy="0"/>
          <a:chOff x="0" y="0"/>
          <a:chExt cx="0" cy="0"/>
        </a:xfrm>
      </p:grpSpPr>
      <p:sp>
        <p:nvSpPr>
          <p:cNvPr id="3262" name="Google Shape;3262;g39c58a87883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3" name="Google Shape;3263;g39c58a87883_2_2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9c58a87883_8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9c58a87883_8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9c58a87883_8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9c58a87883_8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38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9c58a87883_8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9c58a87883_8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552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9c58a87883_8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9c58a87883_8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579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9c58a87883_8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9c58a87883_8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9c58a87883_8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39c58a87883_8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9c58a87883_6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g39c58a87883_6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9c58a87883_4_22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01" name="Google Shape;1101;g39c58a87883_4_22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1102" name="Google Shape;1102;g39c58a87883_4_22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g39c58a87883_4_22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g39c58a87883_4_22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1105" name="Google Shape;1105;g39c58a87883_4_22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9c58a87883_8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39c58a87883_8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9c58a87883_6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39c58a87883_6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9c58a87883_4_26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139" name="Google Shape;1139;g39c58a87883_4_26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1140" name="Google Shape;1140;g39c58a87883_4_26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39c58a87883_4_26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g39c58a87883_4_26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1143" name="Google Shape;1143;g39c58a87883_4_26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9c58a87883_4_3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898" name="Google Shape;898;g39c58a87883_4_3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899" name="Google Shape;899;g39c58a87883_4_3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9c58a87883_4_3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39c58a87883_4_3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902" name="Google Shape;902;g39c58a87883_4_3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9c58a87883_8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g39c58a87883_8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9c58a87883_8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g39c58a87883_8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9c58a87883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g39c58a87883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9c58a87883_8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39c58a87883_8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9c58a87883_6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39c58a87883_6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9c58a87883_6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39c58a87883_6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9c58a87883_6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39c58a87883_6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39c58a87883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0" name="Google Shape;3180;g39c58a87883_2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60.jp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79.jp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0.png"/><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81.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rot="-5905282">
            <a:off x="5539738" y="309679"/>
            <a:ext cx="3803592" cy="3803592"/>
            <a:chOff x="9495" y="9495"/>
            <a:chExt cx="793811" cy="793811"/>
          </a:xfrm>
        </p:grpSpPr>
        <p:sp>
          <p:nvSpPr>
            <p:cNvPr id="130" name="Google Shape;130;p25"/>
            <p:cNvSpPr/>
            <p:nvPr/>
          </p:nvSpPr>
          <p:spPr>
            <a:xfrm>
              <a:off x="9495" y="9495"/>
              <a:ext cx="793811" cy="793811"/>
            </a:xfrm>
            <a:custGeom>
              <a:avLst/>
              <a:gdLst/>
              <a:ahLst/>
              <a:cxnLst/>
              <a:rect l="l" t="t" r="r" b="b"/>
              <a:pathLst>
                <a:path w="793811" h="793811" extrusionOk="0">
                  <a:moveTo>
                    <a:pt x="403210" y="4015"/>
                  </a:moveTo>
                  <a:lnTo>
                    <a:pt x="519915" y="254080"/>
                  </a:lnTo>
                  <a:cubicBezTo>
                    <a:pt x="523988" y="262807"/>
                    <a:pt x="531003" y="269822"/>
                    <a:pt x="539730" y="273895"/>
                  </a:cubicBezTo>
                  <a:lnTo>
                    <a:pt x="789795" y="390600"/>
                  </a:lnTo>
                  <a:cubicBezTo>
                    <a:pt x="792245" y="391743"/>
                    <a:pt x="793810" y="394202"/>
                    <a:pt x="793810" y="396905"/>
                  </a:cubicBezTo>
                  <a:cubicBezTo>
                    <a:pt x="793810" y="399608"/>
                    <a:pt x="792245" y="402067"/>
                    <a:pt x="789795" y="403210"/>
                  </a:cubicBezTo>
                  <a:lnTo>
                    <a:pt x="539730" y="519915"/>
                  </a:lnTo>
                  <a:cubicBezTo>
                    <a:pt x="531003" y="523988"/>
                    <a:pt x="523988" y="531003"/>
                    <a:pt x="519915" y="539730"/>
                  </a:cubicBezTo>
                  <a:lnTo>
                    <a:pt x="403210" y="789795"/>
                  </a:lnTo>
                  <a:cubicBezTo>
                    <a:pt x="402067" y="792245"/>
                    <a:pt x="399608" y="793810"/>
                    <a:pt x="396905" y="793810"/>
                  </a:cubicBezTo>
                  <a:cubicBezTo>
                    <a:pt x="394202" y="793810"/>
                    <a:pt x="391743" y="792245"/>
                    <a:pt x="390600" y="789795"/>
                  </a:cubicBezTo>
                  <a:lnTo>
                    <a:pt x="273895" y="539730"/>
                  </a:lnTo>
                  <a:cubicBezTo>
                    <a:pt x="269822" y="531003"/>
                    <a:pt x="262807" y="523988"/>
                    <a:pt x="254080" y="519915"/>
                  </a:cubicBezTo>
                  <a:lnTo>
                    <a:pt x="4015" y="403210"/>
                  </a:lnTo>
                  <a:cubicBezTo>
                    <a:pt x="1565" y="402067"/>
                    <a:pt x="0" y="399608"/>
                    <a:pt x="0" y="396905"/>
                  </a:cubicBezTo>
                  <a:cubicBezTo>
                    <a:pt x="0" y="394202"/>
                    <a:pt x="1565" y="391743"/>
                    <a:pt x="4015" y="390600"/>
                  </a:cubicBezTo>
                  <a:lnTo>
                    <a:pt x="254080" y="273895"/>
                  </a:lnTo>
                  <a:cubicBezTo>
                    <a:pt x="262807" y="269822"/>
                    <a:pt x="269822" y="262807"/>
                    <a:pt x="273895" y="254080"/>
                  </a:cubicBezTo>
                  <a:lnTo>
                    <a:pt x="390600" y="4015"/>
                  </a:lnTo>
                  <a:cubicBezTo>
                    <a:pt x="391743" y="1565"/>
                    <a:pt x="394202" y="0"/>
                    <a:pt x="396905" y="0"/>
                  </a:cubicBezTo>
                  <a:cubicBezTo>
                    <a:pt x="399608" y="0"/>
                    <a:pt x="402067" y="1565"/>
                    <a:pt x="403210" y="4015"/>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1" name="Google Shape;131;p2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2" name="Google Shape;132;p25"/>
          <p:cNvSpPr/>
          <p:nvPr/>
        </p:nvSpPr>
        <p:spPr>
          <a:xfrm>
            <a:off x="169864" y="2317716"/>
            <a:ext cx="8804260" cy="3697790"/>
          </a:xfrm>
          <a:custGeom>
            <a:avLst/>
            <a:gdLst/>
            <a:ahLst/>
            <a:cxnLst/>
            <a:rect l="l" t="t" r="r" b="b"/>
            <a:pathLst>
              <a:path w="17608520" h="7395579" extrusionOk="0">
                <a:moveTo>
                  <a:pt x="0" y="0"/>
                </a:moveTo>
                <a:lnTo>
                  <a:pt x="17608521" y="0"/>
                </a:lnTo>
                <a:lnTo>
                  <a:pt x="17608521" y="7395579"/>
                </a:lnTo>
                <a:lnTo>
                  <a:pt x="0" y="7395579"/>
                </a:lnTo>
                <a:lnTo>
                  <a:pt x="0" y="0"/>
                </a:lnTo>
                <a:close/>
              </a:path>
            </a:pathLst>
          </a:custGeom>
          <a:blipFill rotWithShape="1">
            <a:blip r:embed="rId3">
              <a:alphaModFix amt="7999"/>
            </a:blip>
            <a:stretch>
              <a:fillRect/>
            </a:stretch>
          </a:blipFill>
          <a:ln>
            <a:noFill/>
          </a:ln>
        </p:spPr>
      </p:sp>
      <p:grpSp>
        <p:nvGrpSpPr>
          <p:cNvPr id="133" name="Google Shape;133;p25"/>
          <p:cNvGrpSpPr/>
          <p:nvPr/>
        </p:nvGrpSpPr>
        <p:grpSpPr>
          <a:xfrm rot="5400000">
            <a:off x="1805805" y="628330"/>
            <a:ext cx="1361804" cy="1361804"/>
            <a:chOff x="25453" y="25453"/>
            <a:chExt cx="761894" cy="761894"/>
          </a:xfrm>
        </p:grpSpPr>
        <p:sp>
          <p:nvSpPr>
            <p:cNvPr id="134" name="Google Shape;134;p25"/>
            <p:cNvSpPr/>
            <p:nvPr/>
          </p:nvSpPr>
          <p:spPr>
            <a:xfrm>
              <a:off x="25453" y="25453"/>
              <a:ext cx="761894" cy="761894"/>
            </a:xfrm>
            <a:custGeom>
              <a:avLst/>
              <a:gdLst/>
              <a:ahLst/>
              <a:cxnLst/>
              <a:rect l="l" t="t" r="r" b="b"/>
              <a:pathLst>
                <a:path w="761894" h="761894" extrusionOk="0">
                  <a:moveTo>
                    <a:pt x="397850" y="10764"/>
                  </a:moveTo>
                  <a:lnTo>
                    <a:pt x="493360" y="215414"/>
                  </a:lnTo>
                  <a:cubicBezTo>
                    <a:pt x="504278" y="238810"/>
                    <a:pt x="523084" y="257616"/>
                    <a:pt x="546480" y="268534"/>
                  </a:cubicBezTo>
                  <a:lnTo>
                    <a:pt x="751130" y="364044"/>
                  </a:lnTo>
                  <a:cubicBezTo>
                    <a:pt x="757697" y="367109"/>
                    <a:pt x="761894" y="373700"/>
                    <a:pt x="761894" y="380947"/>
                  </a:cubicBezTo>
                  <a:cubicBezTo>
                    <a:pt x="761894" y="388194"/>
                    <a:pt x="757697" y="394785"/>
                    <a:pt x="751130" y="397850"/>
                  </a:cubicBezTo>
                  <a:lnTo>
                    <a:pt x="546480" y="493360"/>
                  </a:lnTo>
                  <a:cubicBezTo>
                    <a:pt x="523084" y="504278"/>
                    <a:pt x="504278" y="523084"/>
                    <a:pt x="493360" y="546480"/>
                  </a:cubicBezTo>
                  <a:lnTo>
                    <a:pt x="397850" y="751130"/>
                  </a:lnTo>
                  <a:cubicBezTo>
                    <a:pt x="394785" y="757697"/>
                    <a:pt x="388194" y="761894"/>
                    <a:pt x="380947" y="761894"/>
                  </a:cubicBezTo>
                  <a:cubicBezTo>
                    <a:pt x="373700" y="761894"/>
                    <a:pt x="367109" y="757697"/>
                    <a:pt x="364044" y="751130"/>
                  </a:cubicBezTo>
                  <a:lnTo>
                    <a:pt x="268534" y="546480"/>
                  </a:lnTo>
                  <a:cubicBezTo>
                    <a:pt x="257616" y="523084"/>
                    <a:pt x="238810" y="504278"/>
                    <a:pt x="215414" y="493360"/>
                  </a:cubicBezTo>
                  <a:lnTo>
                    <a:pt x="10764" y="397850"/>
                  </a:lnTo>
                  <a:cubicBezTo>
                    <a:pt x="4197" y="394785"/>
                    <a:pt x="0" y="388194"/>
                    <a:pt x="0" y="380947"/>
                  </a:cubicBezTo>
                  <a:cubicBezTo>
                    <a:pt x="0" y="373700"/>
                    <a:pt x="4197" y="367109"/>
                    <a:pt x="10764" y="364044"/>
                  </a:cubicBezTo>
                  <a:lnTo>
                    <a:pt x="215414" y="268534"/>
                  </a:lnTo>
                  <a:cubicBezTo>
                    <a:pt x="238810" y="257616"/>
                    <a:pt x="257616" y="238810"/>
                    <a:pt x="268534" y="215414"/>
                  </a:cubicBezTo>
                  <a:lnTo>
                    <a:pt x="364044" y="10764"/>
                  </a:lnTo>
                  <a:cubicBezTo>
                    <a:pt x="367109" y="4197"/>
                    <a:pt x="373700" y="0"/>
                    <a:pt x="380947" y="0"/>
                  </a:cubicBezTo>
                  <a:cubicBezTo>
                    <a:pt x="388194" y="0"/>
                    <a:pt x="394785" y="4197"/>
                    <a:pt x="397850" y="10764"/>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2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6" name="Google Shape;136;p25"/>
          <p:cNvSpPr/>
          <p:nvPr/>
        </p:nvSpPr>
        <p:spPr>
          <a:xfrm>
            <a:off x="2588841" y="3579155"/>
            <a:ext cx="133289" cy="165483"/>
          </a:xfrm>
          <a:custGeom>
            <a:avLst/>
            <a:gdLst/>
            <a:ahLst/>
            <a:cxnLst/>
            <a:rect l="l" t="t" r="r" b="b"/>
            <a:pathLst>
              <a:path w="266578" h="330966" extrusionOk="0">
                <a:moveTo>
                  <a:pt x="0" y="0"/>
                </a:moveTo>
                <a:lnTo>
                  <a:pt x="266577" y="0"/>
                </a:lnTo>
                <a:lnTo>
                  <a:pt x="266577" y="330966"/>
                </a:lnTo>
                <a:lnTo>
                  <a:pt x="0" y="330966"/>
                </a:lnTo>
                <a:lnTo>
                  <a:pt x="0" y="0"/>
                </a:lnTo>
                <a:close/>
              </a:path>
            </a:pathLst>
          </a:custGeom>
          <a:blipFill rotWithShape="1">
            <a:blip r:embed="rId4">
              <a:alphaModFix/>
            </a:blip>
            <a:stretch>
              <a:fillRect/>
            </a:stretch>
          </a:blipFill>
          <a:ln>
            <a:noFill/>
          </a:ln>
        </p:spPr>
      </p:sp>
      <p:sp>
        <p:nvSpPr>
          <p:cNvPr id="137" name="Google Shape;137;p25"/>
          <p:cNvSpPr txBox="1"/>
          <p:nvPr/>
        </p:nvSpPr>
        <p:spPr>
          <a:xfrm>
            <a:off x="264267" y="3065037"/>
            <a:ext cx="44906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400" dirty="0">
                <a:latin typeface="Sitka Display" pitchFamily="2" charset="0"/>
                <a:ea typeface="Georgia"/>
                <a:cs typeface="Georgia"/>
                <a:sym typeface="Georgia"/>
              </a:rPr>
              <a:t>USING TIME SERIES MODELS</a:t>
            </a:r>
            <a:endParaRPr sz="2400" dirty="0">
              <a:latin typeface="Sitka Display" pitchFamily="2" charset="0"/>
              <a:ea typeface="Georgia"/>
              <a:cs typeface="Georgia"/>
              <a:sym typeface="Georgia"/>
            </a:endParaRPr>
          </a:p>
        </p:txBody>
      </p:sp>
      <p:grpSp>
        <p:nvGrpSpPr>
          <p:cNvPr id="138" name="Google Shape;138;p25"/>
          <p:cNvGrpSpPr/>
          <p:nvPr/>
        </p:nvGrpSpPr>
        <p:grpSpPr>
          <a:xfrm rot="5400000">
            <a:off x="-263682" y="-433962"/>
            <a:ext cx="1361804" cy="1361804"/>
            <a:chOff x="25453" y="25453"/>
            <a:chExt cx="761894" cy="761894"/>
          </a:xfrm>
        </p:grpSpPr>
        <p:sp>
          <p:nvSpPr>
            <p:cNvPr id="139" name="Google Shape;139;p25"/>
            <p:cNvSpPr/>
            <p:nvPr/>
          </p:nvSpPr>
          <p:spPr>
            <a:xfrm>
              <a:off x="25453" y="25453"/>
              <a:ext cx="761894" cy="761894"/>
            </a:xfrm>
            <a:custGeom>
              <a:avLst/>
              <a:gdLst/>
              <a:ahLst/>
              <a:cxnLst/>
              <a:rect l="l" t="t" r="r" b="b"/>
              <a:pathLst>
                <a:path w="761894" h="761894" extrusionOk="0">
                  <a:moveTo>
                    <a:pt x="397850" y="10764"/>
                  </a:moveTo>
                  <a:lnTo>
                    <a:pt x="493360" y="215414"/>
                  </a:lnTo>
                  <a:cubicBezTo>
                    <a:pt x="504278" y="238810"/>
                    <a:pt x="523084" y="257616"/>
                    <a:pt x="546480" y="268534"/>
                  </a:cubicBezTo>
                  <a:lnTo>
                    <a:pt x="751130" y="364044"/>
                  </a:lnTo>
                  <a:cubicBezTo>
                    <a:pt x="757697" y="367109"/>
                    <a:pt x="761894" y="373700"/>
                    <a:pt x="761894" y="380947"/>
                  </a:cubicBezTo>
                  <a:cubicBezTo>
                    <a:pt x="761894" y="388194"/>
                    <a:pt x="757697" y="394785"/>
                    <a:pt x="751130" y="397850"/>
                  </a:cubicBezTo>
                  <a:lnTo>
                    <a:pt x="546480" y="493360"/>
                  </a:lnTo>
                  <a:cubicBezTo>
                    <a:pt x="523084" y="504278"/>
                    <a:pt x="504278" y="523084"/>
                    <a:pt x="493360" y="546480"/>
                  </a:cubicBezTo>
                  <a:lnTo>
                    <a:pt x="397850" y="751130"/>
                  </a:lnTo>
                  <a:cubicBezTo>
                    <a:pt x="394785" y="757697"/>
                    <a:pt x="388194" y="761894"/>
                    <a:pt x="380947" y="761894"/>
                  </a:cubicBezTo>
                  <a:cubicBezTo>
                    <a:pt x="373700" y="761894"/>
                    <a:pt x="367109" y="757697"/>
                    <a:pt x="364044" y="751130"/>
                  </a:cubicBezTo>
                  <a:lnTo>
                    <a:pt x="268534" y="546480"/>
                  </a:lnTo>
                  <a:cubicBezTo>
                    <a:pt x="257616" y="523084"/>
                    <a:pt x="238810" y="504278"/>
                    <a:pt x="215414" y="493360"/>
                  </a:cubicBezTo>
                  <a:lnTo>
                    <a:pt x="10764" y="397850"/>
                  </a:lnTo>
                  <a:cubicBezTo>
                    <a:pt x="4197" y="394785"/>
                    <a:pt x="0" y="388194"/>
                    <a:pt x="0" y="380947"/>
                  </a:cubicBezTo>
                  <a:cubicBezTo>
                    <a:pt x="0" y="373700"/>
                    <a:pt x="4197" y="367109"/>
                    <a:pt x="10764" y="364044"/>
                  </a:cubicBezTo>
                  <a:lnTo>
                    <a:pt x="215414" y="268534"/>
                  </a:lnTo>
                  <a:cubicBezTo>
                    <a:pt x="238810" y="257616"/>
                    <a:pt x="257616" y="238810"/>
                    <a:pt x="268534" y="215414"/>
                  </a:cubicBezTo>
                  <a:lnTo>
                    <a:pt x="364044" y="10764"/>
                  </a:lnTo>
                  <a:cubicBezTo>
                    <a:pt x="367109" y="4197"/>
                    <a:pt x="373700" y="0"/>
                    <a:pt x="380947" y="0"/>
                  </a:cubicBezTo>
                  <a:cubicBezTo>
                    <a:pt x="388194" y="0"/>
                    <a:pt x="394785" y="4197"/>
                    <a:pt x="397850" y="10764"/>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0" name="Google Shape;140;p2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1" name="Google Shape;141;p25"/>
          <p:cNvSpPr txBox="1"/>
          <p:nvPr/>
        </p:nvSpPr>
        <p:spPr>
          <a:xfrm>
            <a:off x="264267" y="1580743"/>
            <a:ext cx="5731532" cy="1354217"/>
          </a:xfrm>
          <a:prstGeom prst="rect">
            <a:avLst/>
          </a:prstGeom>
          <a:noFill/>
          <a:ln>
            <a:noFill/>
          </a:ln>
        </p:spPr>
        <p:txBody>
          <a:bodyPr spcFirstLastPara="1" wrap="square" lIns="0" tIns="0" rIns="0" bIns="0" anchor="t" anchorCtr="0">
            <a:spAutoFit/>
          </a:bodyPr>
          <a:lstStyle/>
          <a:p>
            <a:pPr lvl="0"/>
            <a:r>
              <a:rPr lang="en" sz="4400" dirty="0">
                <a:latin typeface="Sitka Display" pitchFamily="2" charset="0"/>
                <a:ea typeface="Georgia"/>
                <a:cs typeface="Georgia"/>
                <a:sym typeface="Georgia"/>
              </a:rPr>
              <a:t>FORECASTING </a:t>
            </a:r>
            <a:r>
              <a:rPr lang="en" sz="4400" b="1" dirty="0">
                <a:latin typeface="Sitka Display" pitchFamily="2" charset="0"/>
                <a:ea typeface="Georgia"/>
                <a:cs typeface="Georgia"/>
                <a:sym typeface="Georgia"/>
              </a:rPr>
              <a:t>NSE*</a:t>
            </a:r>
            <a:r>
              <a:rPr lang="en" sz="4400" dirty="0">
                <a:latin typeface="Sitka Display" pitchFamily="2" charset="0"/>
                <a:ea typeface="Georgia"/>
                <a:cs typeface="Georgia"/>
                <a:sym typeface="Georgia"/>
              </a:rPr>
              <a:t> CLOSING PRICE</a:t>
            </a:r>
            <a:endParaRPr sz="4400" dirty="0">
              <a:latin typeface="Sitka Display" pitchFamily="2" charset="0"/>
              <a:ea typeface="Georgia"/>
              <a:cs typeface="Georgia"/>
              <a:sym typeface="Georgia"/>
            </a:endParaRPr>
          </a:p>
        </p:txBody>
      </p:sp>
      <p:sp>
        <p:nvSpPr>
          <p:cNvPr id="2" name="TextBox 1">
            <a:extLst>
              <a:ext uri="{FF2B5EF4-FFF2-40B4-BE49-F238E27FC236}">
                <a16:creationId xmlns:a16="http://schemas.microsoft.com/office/drawing/2014/main" id="{66812C5C-929E-D4F0-213E-077AC072FD22}"/>
              </a:ext>
            </a:extLst>
          </p:cNvPr>
          <p:cNvSpPr txBox="1"/>
          <p:nvPr/>
        </p:nvSpPr>
        <p:spPr>
          <a:xfrm>
            <a:off x="5281721" y="4747087"/>
            <a:ext cx="2556433" cy="307777"/>
          </a:xfrm>
          <a:prstGeom prst="rect">
            <a:avLst/>
          </a:prstGeom>
          <a:noFill/>
        </p:spPr>
        <p:txBody>
          <a:bodyPr wrap="square" rtlCol="0">
            <a:spAutoFit/>
          </a:bodyPr>
          <a:lstStyle/>
          <a:p>
            <a:r>
              <a:rPr lang="en-IN" dirty="0">
                <a:latin typeface="Sitka Display" pitchFamily="2" charset="0"/>
              </a:rPr>
              <a:t>*National Stock Exchange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6"/>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73" r="-72"/>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7"/>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58" b="-9257"/>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1"/>
          <p:cNvSpPr/>
          <p:nvPr/>
        </p:nvSpPr>
        <p:spPr>
          <a:xfrm flipH="1">
            <a:off x="0" y="0"/>
            <a:ext cx="9144000" cy="51435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t="-9331" b="-9330"/>
            </a:stretch>
          </a:blipFill>
          <a:ln>
            <a:noFill/>
          </a:ln>
        </p:spPr>
      </p:sp>
      <p:sp>
        <p:nvSpPr>
          <p:cNvPr id="792" name="Google Shape;792;p41"/>
          <p:cNvSpPr/>
          <p:nvPr/>
        </p:nvSpPr>
        <p:spPr>
          <a:xfrm>
            <a:off x="0" y="1453471"/>
            <a:ext cx="4038669" cy="2019957"/>
          </a:xfrm>
          <a:custGeom>
            <a:avLst/>
            <a:gdLst/>
            <a:ahLst/>
            <a:cxnLst/>
            <a:rect l="l" t="t" r="r" b="b"/>
            <a:pathLst>
              <a:path w="2225884" h="1113285" extrusionOk="0">
                <a:moveTo>
                  <a:pt x="0" y="0"/>
                </a:moveTo>
                <a:lnTo>
                  <a:pt x="2225884" y="0"/>
                </a:lnTo>
                <a:lnTo>
                  <a:pt x="2225884" y="1113285"/>
                </a:lnTo>
                <a:lnTo>
                  <a:pt x="0" y="1113285"/>
                </a:lnTo>
                <a:close/>
              </a:path>
            </a:pathLst>
          </a:custGeom>
          <a:blipFill rotWithShape="1">
            <a:blip r:embed="rId4">
              <a:alphaModFix/>
            </a:blip>
            <a:stretch>
              <a:fillRect b="-33205"/>
            </a:stretch>
          </a:blipFill>
          <a:ln>
            <a:noFill/>
          </a:ln>
        </p:spPr>
      </p:sp>
      <p:sp>
        <p:nvSpPr>
          <p:cNvPr id="798" name="Google Shape;798;p41"/>
          <p:cNvSpPr txBox="1"/>
          <p:nvPr/>
        </p:nvSpPr>
        <p:spPr>
          <a:xfrm>
            <a:off x="5670995" y="2651938"/>
            <a:ext cx="2788771"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 Ut enim ad minim veniam.</a:t>
            </a:r>
            <a:endParaRPr sz="700"/>
          </a:p>
        </p:txBody>
      </p:sp>
      <p:sp>
        <p:nvSpPr>
          <p:cNvPr id="799" name="Google Shape;799;p41"/>
          <p:cNvSpPr txBox="1"/>
          <p:nvPr/>
        </p:nvSpPr>
        <p:spPr>
          <a:xfrm>
            <a:off x="5670995" y="3575551"/>
            <a:ext cx="2788771"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 Ut enim ad minim veniam.</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064"/>
        <p:cNvGrpSpPr/>
        <p:nvPr/>
      </p:nvGrpSpPr>
      <p:grpSpPr>
        <a:xfrm>
          <a:off x="0" y="0"/>
          <a:ext cx="0" cy="0"/>
          <a:chOff x="0" y="0"/>
          <a:chExt cx="0" cy="0"/>
        </a:xfrm>
      </p:grpSpPr>
      <p:sp>
        <p:nvSpPr>
          <p:cNvPr id="3065" name="Google Shape;3065;p94"/>
          <p:cNvSpPr/>
          <p:nvPr/>
        </p:nvSpPr>
        <p:spPr>
          <a:xfrm>
            <a:off x="514350" y="508949"/>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3">
              <a:alphaModFix/>
            </a:blip>
            <a:stretch>
              <a:fillRect t="-9618" b="-961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066" name="Google Shape;3066;p94"/>
          <p:cNvGrpSpPr/>
          <p:nvPr/>
        </p:nvGrpSpPr>
        <p:grpSpPr>
          <a:xfrm>
            <a:off x="3887096" y="436619"/>
            <a:ext cx="4634211" cy="4187130"/>
            <a:chOff x="0" y="-38100"/>
            <a:chExt cx="2441066" cy="2205567"/>
          </a:xfrm>
        </p:grpSpPr>
        <p:sp>
          <p:nvSpPr>
            <p:cNvPr id="3067" name="Google Shape;3067;p94"/>
            <p:cNvSpPr/>
            <p:nvPr/>
          </p:nvSpPr>
          <p:spPr>
            <a:xfrm>
              <a:off x="0" y="0"/>
              <a:ext cx="2441066" cy="2167467"/>
            </a:xfrm>
            <a:custGeom>
              <a:avLst/>
              <a:gdLst/>
              <a:ahLst/>
              <a:cxnLst/>
              <a:rect l="l" t="t" r="r" b="b"/>
              <a:pathLst>
                <a:path w="2441066" h="2167467" extrusionOk="0">
                  <a:moveTo>
                    <a:pt x="39259" y="0"/>
                  </a:moveTo>
                  <a:lnTo>
                    <a:pt x="2401807" y="0"/>
                  </a:lnTo>
                  <a:cubicBezTo>
                    <a:pt x="2423489" y="0"/>
                    <a:pt x="2441066" y="17577"/>
                    <a:pt x="2441066" y="39259"/>
                  </a:cubicBezTo>
                  <a:lnTo>
                    <a:pt x="2441066" y="2128208"/>
                  </a:lnTo>
                  <a:cubicBezTo>
                    <a:pt x="2441066" y="2149890"/>
                    <a:pt x="2423489" y="2167467"/>
                    <a:pt x="2401807" y="2167467"/>
                  </a:cubicBezTo>
                  <a:lnTo>
                    <a:pt x="39259" y="2167467"/>
                  </a:lnTo>
                  <a:cubicBezTo>
                    <a:pt x="17577" y="2167467"/>
                    <a:pt x="0" y="2149890"/>
                    <a:pt x="0" y="2128208"/>
                  </a:cubicBezTo>
                  <a:lnTo>
                    <a:pt x="0" y="39259"/>
                  </a:lnTo>
                  <a:cubicBezTo>
                    <a:pt x="0" y="17577"/>
                    <a:pt x="17577" y="0"/>
                    <a:pt x="39259"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68" name="Google Shape;3068;p94"/>
            <p:cNvSpPr txBox="1"/>
            <p:nvPr/>
          </p:nvSpPr>
          <p:spPr>
            <a:xfrm>
              <a:off x="0" y="-38100"/>
              <a:ext cx="2441066"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69" name="Google Shape;3069;p94"/>
          <p:cNvSpPr/>
          <p:nvPr/>
        </p:nvSpPr>
        <p:spPr>
          <a:xfrm>
            <a:off x="7853960" y="4131410"/>
            <a:ext cx="420977" cy="241105"/>
          </a:xfrm>
          <a:custGeom>
            <a:avLst/>
            <a:gdLst/>
            <a:ahLst/>
            <a:cxnLst/>
            <a:rect l="l" t="t" r="r" b="b"/>
            <a:pathLst>
              <a:path w="841954" h="482210" extrusionOk="0">
                <a:moveTo>
                  <a:pt x="0" y="0"/>
                </a:moveTo>
                <a:lnTo>
                  <a:pt x="841954" y="0"/>
                </a:lnTo>
                <a:lnTo>
                  <a:pt x="841954" y="482210"/>
                </a:lnTo>
                <a:lnTo>
                  <a:pt x="0" y="482210"/>
                </a:lnTo>
                <a:lnTo>
                  <a:pt x="0" y="0"/>
                </a:lnTo>
                <a:close/>
              </a:path>
            </a:pathLst>
          </a:custGeom>
          <a:blipFill rotWithShape="1">
            <a:blip r:embed="rId4">
              <a:alphaModFix/>
            </a:blip>
            <a:stretch>
              <a:fillRect/>
            </a:stretch>
          </a:blipFill>
          <a:ln>
            <a:noFill/>
          </a:ln>
        </p:spPr>
      </p:sp>
      <p:sp>
        <p:nvSpPr>
          <p:cNvPr id="3070" name="Google Shape;3070;p94"/>
          <p:cNvSpPr txBox="1"/>
          <p:nvPr/>
        </p:nvSpPr>
        <p:spPr>
          <a:xfrm>
            <a:off x="4450474" y="1266091"/>
            <a:ext cx="3507454" cy="793366"/>
          </a:xfrm>
          <a:prstGeom prst="rect">
            <a:avLst/>
          </a:prstGeom>
          <a:noFill/>
          <a:ln>
            <a:noFill/>
          </a:ln>
        </p:spPr>
        <p:txBody>
          <a:bodyPr spcFirstLastPara="1" wrap="square" lIns="0" tIns="0" rIns="0" bIns="0" anchor="t" anchorCtr="0">
            <a:spAutoFit/>
          </a:bodyPr>
          <a:lstStyle/>
          <a:p>
            <a:pPr marL="0" marR="0" lvl="0" indent="0" algn="l" rtl="0">
              <a:lnSpc>
                <a:spcPct val="95997"/>
              </a:lnSpc>
              <a:spcBef>
                <a:spcPts val="0"/>
              </a:spcBef>
              <a:spcAft>
                <a:spcPts val="0"/>
              </a:spcAft>
              <a:buNone/>
            </a:pPr>
            <a:r>
              <a:rPr lang="en" sz="6100" b="0" i="0" u="none" strike="noStrike" cap="none">
                <a:solidFill>
                  <a:srgbClr val="18373C"/>
                </a:solidFill>
                <a:latin typeface="Questrial"/>
                <a:ea typeface="Questrial"/>
                <a:cs typeface="Questrial"/>
                <a:sym typeface="Questrial"/>
              </a:rPr>
              <a:t>Welcome</a:t>
            </a:r>
            <a:endParaRPr sz="700"/>
          </a:p>
        </p:txBody>
      </p:sp>
      <p:sp>
        <p:nvSpPr>
          <p:cNvPr id="3071" name="Google Shape;3071;p94"/>
          <p:cNvSpPr txBox="1"/>
          <p:nvPr/>
        </p:nvSpPr>
        <p:spPr>
          <a:xfrm>
            <a:off x="5550714" y="3187114"/>
            <a:ext cx="2207164" cy="501909"/>
          </a:xfrm>
          <a:prstGeom prst="rect">
            <a:avLst/>
          </a:prstGeom>
          <a:noFill/>
          <a:ln>
            <a:noFill/>
          </a:ln>
        </p:spPr>
        <p:txBody>
          <a:bodyPr spcFirstLastPara="1" wrap="square" lIns="0" tIns="0" rIns="0" bIns="0" anchor="t" anchorCtr="0">
            <a:spAutoFit/>
          </a:bodyPr>
          <a:lstStyle/>
          <a:p>
            <a:pPr marL="0" marR="0" lvl="0" indent="0" algn="r" rtl="0">
              <a:lnSpc>
                <a:spcPct val="140014"/>
              </a:lnSpc>
              <a:spcBef>
                <a:spcPts val="0"/>
              </a:spcBef>
              <a:spcAft>
                <a:spcPts val="0"/>
              </a:spcAft>
              <a:buNone/>
            </a:pPr>
            <a:r>
              <a:rPr lang="en" sz="1400" b="0" i="0" u="none" strike="noStrike" cap="none">
                <a:solidFill>
                  <a:srgbClr val="FFFFFF"/>
                </a:solidFill>
                <a:latin typeface="Questrial"/>
                <a:ea typeface="Questrial"/>
                <a:cs typeface="Questrial"/>
                <a:sym typeface="Questrial"/>
              </a:rPr>
              <a:t>Guide to Understanding Financial Markets</a:t>
            </a:r>
            <a:endParaRPr sz="700"/>
          </a:p>
        </p:txBody>
      </p:sp>
      <p:sp>
        <p:nvSpPr>
          <p:cNvPr id="3072" name="Google Shape;3072;p94"/>
          <p:cNvSpPr txBox="1"/>
          <p:nvPr/>
        </p:nvSpPr>
        <p:spPr>
          <a:xfrm>
            <a:off x="4498941" y="2238310"/>
            <a:ext cx="3258937" cy="436094"/>
          </a:xfrm>
          <a:prstGeom prst="rect">
            <a:avLst/>
          </a:prstGeom>
          <a:noFill/>
          <a:ln>
            <a:noFill/>
          </a:ln>
        </p:spPr>
        <p:txBody>
          <a:bodyPr spcFirstLastPara="1" wrap="square" lIns="0" tIns="0" rIns="0" bIns="0" anchor="t" anchorCtr="0">
            <a:spAutoFit/>
          </a:bodyPr>
          <a:lstStyle/>
          <a:p>
            <a:pPr marL="0" marR="0" lvl="0" indent="0" algn="l" rtl="0">
              <a:lnSpc>
                <a:spcPct val="95994"/>
              </a:lnSpc>
              <a:spcBef>
                <a:spcPts val="0"/>
              </a:spcBef>
              <a:spcAft>
                <a:spcPts val="0"/>
              </a:spcAft>
              <a:buNone/>
            </a:pPr>
            <a:r>
              <a:rPr lang="en" sz="3400" b="0" i="0" u="none" strike="noStrike" cap="none">
                <a:solidFill>
                  <a:srgbClr val="FFFFFF"/>
                </a:solidFill>
                <a:latin typeface="Questrial"/>
                <a:ea typeface="Questrial"/>
                <a:cs typeface="Questrial"/>
                <a:sym typeface="Questrial"/>
              </a:rPr>
              <a:t>Everyone</a:t>
            </a:r>
            <a:endParaRPr sz="700"/>
          </a:p>
        </p:txBody>
      </p:sp>
      <p:sp>
        <p:nvSpPr>
          <p:cNvPr id="3073" name="Google Shape;3073;p94"/>
          <p:cNvSpPr txBox="1"/>
          <p:nvPr/>
        </p:nvSpPr>
        <p:spPr>
          <a:xfrm>
            <a:off x="4450474" y="4150460"/>
            <a:ext cx="727065" cy="85281"/>
          </a:xfrm>
          <a:prstGeom prst="rect">
            <a:avLst/>
          </a:prstGeom>
          <a:noFill/>
          <a:ln>
            <a:noFill/>
          </a:ln>
        </p:spPr>
        <p:txBody>
          <a:bodyPr spcFirstLastPara="1" wrap="square" lIns="0" tIns="0" rIns="0" bIns="0" anchor="t" anchorCtr="0">
            <a:spAutoFit/>
          </a:bodyPr>
          <a:lstStyle/>
          <a:p>
            <a:pPr marL="0" marR="0" lvl="0" indent="0" algn="l" rtl="0">
              <a:lnSpc>
                <a:spcPct val="83000"/>
              </a:lnSpc>
              <a:spcBef>
                <a:spcPts val="0"/>
              </a:spcBef>
              <a:spcAft>
                <a:spcPts val="0"/>
              </a:spcAft>
              <a:buNone/>
            </a:pPr>
            <a:r>
              <a:rPr lang="en" sz="700" b="0" i="0" u="none" strike="noStrike" cap="none">
                <a:solidFill>
                  <a:srgbClr val="FFFFFF"/>
                </a:solidFill>
                <a:latin typeface="Questrial"/>
                <a:ea typeface="Questrial"/>
                <a:cs typeface="Questrial"/>
                <a:sym typeface="Questrial"/>
              </a:rPr>
              <a:t>Presented by</a:t>
            </a:r>
            <a:endParaRPr sz="700"/>
          </a:p>
        </p:txBody>
      </p:sp>
      <p:sp>
        <p:nvSpPr>
          <p:cNvPr id="3074" name="Google Shape;3074;p94"/>
          <p:cNvSpPr txBox="1"/>
          <p:nvPr/>
        </p:nvSpPr>
        <p:spPr>
          <a:xfrm>
            <a:off x="4450474" y="4283376"/>
            <a:ext cx="947997" cy="85281"/>
          </a:xfrm>
          <a:prstGeom prst="rect">
            <a:avLst/>
          </a:prstGeom>
          <a:noFill/>
          <a:ln>
            <a:noFill/>
          </a:ln>
        </p:spPr>
        <p:txBody>
          <a:bodyPr spcFirstLastPara="1" wrap="square" lIns="0" tIns="0" rIns="0" bIns="0" anchor="t" anchorCtr="0">
            <a:spAutoFit/>
          </a:bodyPr>
          <a:lstStyle/>
          <a:p>
            <a:pPr marL="0" marR="0" lvl="0" indent="0" algn="l" rtl="0">
              <a:lnSpc>
                <a:spcPct val="83000"/>
              </a:lnSpc>
              <a:spcBef>
                <a:spcPts val="0"/>
              </a:spcBef>
              <a:spcAft>
                <a:spcPts val="0"/>
              </a:spcAft>
              <a:buNone/>
            </a:pPr>
            <a:r>
              <a:rPr lang="en" sz="700" b="0" i="0" u="none" strike="noStrike" cap="none">
                <a:solidFill>
                  <a:srgbClr val="FFFFFF"/>
                </a:solidFill>
                <a:latin typeface="Questrial"/>
                <a:ea typeface="Questrial"/>
                <a:cs typeface="Questrial"/>
                <a:sym typeface="Questrial"/>
              </a:rPr>
              <a:t>Morgan Maxwell</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078"/>
        <p:cNvGrpSpPr/>
        <p:nvPr/>
      </p:nvGrpSpPr>
      <p:grpSpPr>
        <a:xfrm>
          <a:off x="0" y="0"/>
          <a:ext cx="0" cy="0"/>
          <a:chOff x="0" y="0"/>
          <a:chExt cx="0" cy="0"/>
        </a:xfrm>
      </p:grpSpPr>
      <p:sp>
        <p:nvSpPr>
          <p:cNvPr id="3079" name="Google Shape;3079;p95"/>
          <p:cNvSpPr/>
          <p:nvPr/>
        </p:nvSpPr>
        <p:spPr>
          <a:xfrm>
            <a:off x="-737016" y="522265"/>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3">
              <a:alphaModFix/>
            </a:blip>
            <a:stretch>
              <a:fillRect l="-44282" r="-44282"/>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080" name="Google Shape;3080;p95"/>
          <p:cNvGrpSpPr/>
          <p:nvPr/>
        </p:nvGrpSpPr>
        <p:grpSpPr>
          <a:xfrm>
            <a:off x="7705536" y="449935"/>
            <a:ext cx="4114766" cy="4187130"/>
            <a:chOff x="0" y="-38100"/>
            <a:chExt cx="2167449" cy="2205567"/>
          </a:xfrm>
        </p:grpSpPr>
        <p:sp>
          <p:nvSpPr>
            <p:cNvPr id="3081" name="Google Shape;3081;p95"/>
            <p:cNvSpPr/>
            <p:nvPr/>
          </p:nvSpPr>
          <p:spPr>
            <a:xfrm>
              <a:off x="0" y="0"/>
              <a:ext cx="2167449" cy="2167467"/>
            </a:xfrm>
            <a:custGeom>
              <a:avLst/>
              <a:gdLst/>
              <a:ahLst/>
              <a:cxnLst/>
              <a:rect l="l" t="t" r="r" b="b"/>
              <a:pathLst>
                <a:path w="2167449" h="2167467" extrusionOk="0">
                  <a:moveTo>
                    <a:pt x="44215" y="0"/>
                  </a:moveTo>
                  <a:lnTo>
                    <a:pt x="2123234" y="0"/>
                  </a:lnTo>
                  <a:cubicBezTo>
                    <a:pt x="2134960" y="0"/>
                    <a:pt x="2146206" y="4658"/>
                    <a:pt x="2154498" y="12950"/>
                  </a:cubicBezTo>
                  <a:cubicBezTo>
                    <a:pt x="2162790" y="21242"/>
                    <a:pt x="2167449" y="32489"/>
                    <a:pt x="2167449" y="44215"/>
                  </a:cubicBezTo>
                  <a:lnTo>
                    <a:pt x="2167449" y="2123252"/>
                  </a:lnTo>
                  <a:cubicBezTo>
                    <a:pt x="2167449" y="2147671"/>
                    <a:pt x="2147653" y="2167467"/>
                    <a:pt x="2123234" y="2167467"/>
                  </a:cubicBezTo>
                  <a:lnTo>
                    <a:pt x="44215" y="2167467"/>
                  </a:lnTo>
                  <a:cubicBezTo>
                    <a:pt x="32489" y="2167467"/>
                    <a:pt x="21242" y="2162808"/>
                    <a:pt x="12950" y="2154516"/>
                  </a:cubicBezTo>
                  <a:cubicBezTo>
                    <a:pt x="4658" y="2146224"/>
                    <a:pt x="0" y="2134978"/>
                    <a:pt x="0" y="2123252"/>
                  </a:cubicBezTo>
                  <a:lnTo>
                    <a:pt x="0" y="44215"/>
                  </a:lnTo>
                  <a:cubicBezTo>
                    <a:pt x="0" y="19796"/>
                    <a:pt x="19796" y="0"/>
                    <a:pt x="44215"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82" name="Google Shape;3082;p95"/>
            <p:cNvSpPr txBox="1"/>
            <p:nvPr/>
          </p:nvSpPr>
          <p:spPr>
            <a:xfrm>
              <a:off x="0" y="-38100"/>
              <a:ext cx="2167449"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83" name="Google Shape;3083;p95"/>
          <p:cNvSpPr txBox="1"/>
          <p:nvPr/>
        </p:nvSpPr>
        <p:spPr>
          <a:xfrm>
            <a:off x="3105203" y="1672184"/>
            <a:ext cx="4094706" cy="590789"/>
          </a:xfrm>
          <a:prstGeom prst="rect">
            <a:avLst/>
          </a:prstGeom>
          <a:noFill/>
          <a:ln>
            <a:noFill/>
          </a:ln>
        </p:spPr>
        <p:txBody>
          <a:bodyPr spcFirstLastPara="1" wrap="square" lIns="0" tIns="0" rIns="0" bIns="0" anchor="t" anchorCtr="0">
            <a:spAutoFit/>
          </a:bodyPr>
          <a:lstStyle/>
          <a:p>
            <a:pPr marL="0" marR="0" lvl="0" indent="0" algn="ctr" rtl="0">
              <a:lnSpc>
                <a:spcPct val="96005"/>
              </a:lnSpc>
              <a:spcBef>
                <a:spcPts val="0"/>
              </a:spcBef>
              <a:spcAft>
                <a:spcPts val="0"/>
              </a:spcAft>
              <a:buNone/>
            </a:pPr>
            <a:r>
              <a:rPr lang="en" sz="4600" b="0" i="0" u="none" strike="noStrike" cap="none">
                <a:solidFill>
                  <a:srgbClr val="E5DED2"/>
                </a:solidFill>
                <a:latin typeface="Questrial"/>
                <a:ea typeface="Questrial"/>
                <a:cs typeface="Questrial"/>
                <a:sym typeface="Questrial"/>
              </a:rPr>
              <a:t>Stock Market?</a:t>
            </a:r>
            <a:endParaRPr sz="700"/>
          </a:p>
        </p:txBody>
      </p:sp>
      <p:sp>
        <p:nvSpPr>
          <p:cNvPr id="3084" name="Google Shape;3084;p95"/>
          <p:cNvSpPr txBox="1"/>
          <p:nvPr/>
        </p:nvSpPr>
        <p:spPr>
          <a:xfrm>
            <a:off x="3756079" y="1128302"/>
            <a:ext cx="2792955"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18373C"/>
                </a:solidFill>
                <a:latin typeface="Questrial"/>
                <a:ea typeface="Questrial"/>
                <a:cs typeface="Questrial"/>
                <a:sym typeface="Questrial"/>
              </a:rPr>
              <a:t>What is the</a:t>
            </a:r>
            <a:endParaRPr sz="700"/>
          </a:p>
        </p:txBody>
      </p:sp>
      <p:sp>
        <p:nvSpPr>
          <p:cNvPr id="3085" name="Google Shape;3085;p95"/>
          <p:cNvSpPr txBox="1"/>
          <p:nvPr/>
        </p:nvSpPr>
        <p:spPr>
          <a:xfrm>
            <a:off x="4048974" y="2554242"/>
            <a:ext cx="2207164"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A Marketplace for Shares</a:t>
            </a:r>
            <a:endParaRPr sz="700"/>
          </a:p>
        </p:txBody>
      </p:sp>
      <p:sp>
        <p:nvSpPr>
          <p:cNvPr id="3086" name="Google Shape;3086;p95"/>
          <p:cNvSpPr txBox="1"/>
          <p:nvPr/>
        </p:nvSpPr>
        <p:spPr>
          <a:xfrm>
            <a:off x="3529016" y="3022295"/>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18373C"/>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
        <p:nvSpPr>
          <p:cNvPr id="3087" name="Google Shape;3087;p95"/>
          <p:cNvSpPr/>
          <p:nvPr/>
        </p:nvSpPr>
        <p:spPr>
          <a:xfrm>
            <a:off x="8208673" y="2459113"/>
            <a:ext cx="420977" cy="241105"/>
          </a:xfrm>
          <a:custGeom>
            <a:avLst/>
            <a:gdLst/>
            <a:ahLst/>
            <a:cxnLst/>
            <a:rect l="l" t="t" r="r" b="b"/>
            <a:pathLst>
              <a:path w="841954" h="482210" extrusionOk="0">
                <a:moveTo>
                  <a:pt x="0" y="0"/>
                </a:moveTo>
                <a:lnTo>
                  <a:pt x="841954" y="0"/>
                </a:lnTo>
                <a:lnTo>
                  <a:pt x="841954" y="482210"/>
                </a:lnTo>
                <a:lnTo>
                  <a:pt x="0" y="482210"/>
                </a:lnTo>
                <a:lnTo>
                  <a:pt x="0" y="0"/>
                </a:lnTo>
                <a:close/>
              </a:path>
            </a:pathLst>
          </a:custGeom>
          <a:blipFill rotWithShape="1">
            <a:blip r:embed="rId4">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091"/>
        <p:cNvGrpSpPr/>
        <p:nvPr/>
      </p:nvGrpSpPr>
      <p:grpSpPr>
        <a:xfrm>
          <a:off x="0" y="0"/>
          <a:ext cx="0" cy="0"/>
          <a:chOff x="0" y="0"/>
          <a:chExt cx="0" cy="0"/>
        </a:xfrm>
      </p:grpSpPr>
      <p:grpSp>
        <p:nvGrpSpPr>
          <p:cNvPr id="3092" name="Google Shape;3092;p96"/>
          <p:cNvGrpSpPr/>
          <p:nvPr/>
        </p:nvGrpSpPr>
        <p:grpSpPr>
          <a:xfrm>
            <a:off x="514350" y="442020"/>
            <a:ext cx="4634211" cy="4187130"/>
            <a:chOff x="0" y="-38100"/>
            <a:chExt cx="2441066" cy="2205567"/>
          </a:xfrm>
        </p:grpSpPr>
        <p:sp>
          <p:nvSpPr>
            <p:cNvPr id="3093" name="Google Shape;3093;p96"/>
            <p:cNvSpPr/>
            <p:nvPr/>
          </p:nvSpPr>
          <p:spPr>
            <a:xfrm>
              <a:off x="0" y="0"/>
              <a:ext cx="2441066" cy="2167467"/>
            </a:xfrm>
            <a:custGeom>
              <a:avLst/>
              <a:gdLst/>
              <a:ahLst/>
              <a:cxnLst/>
              <a:rect l="l" t="t" r="r" b="b"/>
              <a:pathLst>
                <a:path w="2441066" h="2167467" extrusionOk="0">
                  <a:moveTo>
                    <a:pt x="39259" y="0"/>
                  </a:moveTo>
                  <a:lnTo>
                    <a:pt x="2401807" y="0"/>
                  </a:lnTo>
                  <a:cubicBezTo>
                    <a:pt x="2423489" y="0"/>
                    <a:pt x="2441066" y="17577"/>
                    <a:pt x="2441066" y="39259"/>
                  </a:cubicBezTo>
                  <a:lnTo>
                    <a:pt x="2441066" y="2128208"/>
                  </a:lnTo>
                  <a:cubicBezTo>
                    <a:pt x="2441066" y="2149890"/>
                    <a:pt x="2423489" y="2167467"/>
                    <a:pt x="2401807" y="2167467"/>
                  </a:cubicBezTo>
                  <a:lnTo>
                    <a:pt x="39259" y="2167467"/>
                  </a:lnTo>
                  <a:cubicBezTo>
                    <a:pt x="17577" y="2167467"/>
                    <a:pt x="0" y="2149890"/>
                    <a:pt x="0" y="2128208"/>
                  </a:cubicBezTo>
                  <a:lnTo>
                    <a:pt x="0" y="39259"/>
                  </a:lnTo>
                  <a:cubicBezTo>
                    <a:pt x="0" y="17577"/>
                    <a:pt x="17577" y="0"/>
                    <a:pt x="39259"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4" name="Google Shape;3094;p96"/>
            <p:cNvSpPr txBox="1"/>
            <p:nvPr/>
          </p:nvSpPr>
          <p:spPr>
            <a:xfrm>
              <a:off x="0" y="-38100"/>
              <a:ext cx="2441066"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95" name="Google Shape;3095;p96"/>
          <p:cNvSpPr/>
          <p:nvPr/>
        </p:nvSpPr>
        <p:spPr>
          <a:xfrm>
            <a:off x="5260652" y="514350"/>
            <a:ext cx="2684296" cy="4114800"/>
          </a:xfrm>
          <a:custGeom>
            <a:avLst/>
            <a:gdLst/>
            <a:ahLst/>
            <a:cxnLst/>
            <a:rect l="l" t="t" r="r" b="b"/>
            <a:pathLst>
              <a:path w="831735" h="1274980" extrusionOk="0">
                <a:moveTo>
                  <a:pt x="67778" y="0"/>
                </a:moveTo>
                <a:lnTo>
                  <a:pt x="763958" y="0"/>
                </a:lnTo>
                <a:cubicBezTo>
                  <a:pt x="781934" y="0"/>
                  <a:pt x="799173" y="7141"/>
                  <a:pt x="811884" y="19852"/>
                </a:cubicBezTo>
                <a:cubicBezTo>
                  <a:pt x="824595" y="32562"/>
                  <a:pt x="831735" y="49802"/>
                  <a:pt x="831735" y="67778"/>
                </a:cubicBezTo>
                <a:lnTo>
                  <a:pt x="831735" y="1207203"/>
                </a:lnTo>
                <a:cubicBezTo>
                  <a:pt x="831735" y="1225179"/>
                  <a:pt x="824595" y="1242418"/>
                  <a:pt x="811884" y="1255129"/>
                </a:cubicBezTo>
                <a:cubicBezTo>
                  <a:pt x="799173" y="1267840"/>
                  <a:pt x="781934" y="1274980"/>
                  <a:pt x="763958" y="1274980"/>
                </a:cubicBezTo>
                <a:lnTo>
                  <a:pt x="67778" y="1274980"/>
                </a:lnTo>
                <a:cubicBezTo>
                  <a:pt x="49802" y="1274980"/>
                  <a:pt x="32562" y="1267840"/>
                  <a:pt x="19852" y="1255129"/>
                </a:cubicBezTo>
                <a:cubicBezTo>
                  <a:pt x="7141" y="1242418"/>
                  <a:pt x="0" y="1225179"/>
                  <a:pt x="0" y="1207203"/>
                </a:cubicBezTo>
                <a:lnTo>
                  <a:pt x="0" y="67778"/>
                </a:lnTo>
                <a:cubicBezTo>
                  <a:pt x="0" y="49802"/>
                  <a:pt x="7141" y="32562"/>
                  <a:pt x="19852" y="19852"/>
                </a:cubicBezTo>
                <a:cubicBezTo>
                  <a:pt x="32562" y="7141"/>
                  <a:pt x="49802" y="0"/>
                  <a:pt x="67778" y="0"/>
                </a:cubicBezTo>
                <a:close/>
              </a:path>
            </a:pathLst>
          </a:custGeom>
          <a:blipFill rotWithShape="1">
            <a:blip r:embed="rId3">
              <a:alphaModFix/>
            </a:blip>
            <a:stretch>
              <a:fillRect l="-15932" r="-164030"/>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6" name="Google Shape;3096;p96"/>
          <p:cNvSpPr/>
          <p:nvPr/>
        </p:nvSpPr>
        <p:spPr>
          <a:xfrm>
            <a:off x="8066485" y="514350"/>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4">
              <a:alphaModFix/>
            </a:blip>
            <a:stretch>
              <a:fillRect l="-44282" r="-44282"/>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7" name="Google Shape;3097;p96"/>
          <p:cNvSpPr txBox="1"/>
          <p:nvPr/>
        </p:nvSpPr>
        <p:spPr>
          <a:xfrm>
            <a:off x="784103" y="1736676"/>
            <a:ext cx="4094706" cy="590789"/>
          </a:xfrm>
          <a:prstGeom prst="rect">
            <a:avLst/>
          </a:prstGeom>
          <a:noFill/>
          <a:ln>
            <a:noFill/>
          </a:ln>
        </p:spPr>
        <p:txBody>
          <a:bodyPr spcFirstLastPara="1" wrap="square" lIns="0" tIns="0" rIns="0" bIns="0" anchor="t" anchorCtr="0">
            <a:spAutoFit/>
          </a:bodyPr>
          <a:lstStyle/>
          <a:p>
            <a:pPr marL="0" marR="0" lvl="0" indent="0" algn="ctr" rtl="0">
              <a:lnSpc>
                <a:spcPct val="96005"/>
              </a:lnSpc>
              <a:spcBef>
                <a:spcPts val="0"/>
              </a:spcBef>
              <a:spcAft>
                <a:spcPts val="0"/>
              </a:spcAft>
              <a:buNone/>
            </a:pPr>
            <a:r>
              <a:rPr lang="en" sz="4600" b="0" i="0" u="none" strike="noStrike" cap="none">
                <a:solidFill>
                  <a:srgbClr val="18373C"/>
                </a:solidFill>
                <a:latin typeface="Questrial"/>
                <a:ea typeface="Questrial"/>
                <a:cs typeface="Questrial"/>
                <a:sym typeface="Questrial"/>
              </a:rPr>
              <a:t>Stock Market?</a:t>
            </a:r>
            <a:endParaRPr sz="700"/>
          </a:p>
        </p:txBody>
      </p:sp>
      <p:sp>
        <p:nvSpPr>
          <p:cNvPr id="3098" name="Google Shape;3098;p96"/>
          <p:cNvSpPr txBox="1"/>
          <p:nvPr/>
        </p:nvSpPr>
        <p:spPr>
          <a:xfrm>
            <a:off x="1434978" y="1192795"/>
            <a:ext cx="2792955"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E5DED2"/>
                </a:solidFill>
                <a:latin typeface="Questrial"/>
                <a:ea typeface="Questrial"/>
                <a:cs typeface="Questrial"/>
                <a:sym typeface="Questrial"/>
              </a:rPr>
              <a:t>History of the</a:t>
            </a:r>
            <a:endParaRPr sz="700"/>
          </a:p>
        </p:txBody>
      </p:sp>
      <p:sp>
        <p:nvSpPr>
          <p:cNvPr id="3099" name="Google Shape;3099;p96"/>
          <p:cNvSpPr txBox="1"/>
          <p:nvPr/>
        </p:nvSpPr>
        <p:spPr>
          <a:xfrm>
            <a:off x="1207915" y="2618735"/>
            <a:ext cx="3247081"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From Origins to Modern-Day Exchanges</a:t>
            </a:r>
            <a:endParaRPr sz="700"/>
          </a:p>
        </p:txBody>
      </p:sp>
      <p:sp>
        <p:nvSpPr>
          <p:cNvPr id="3100" name="Google Shape;3100;p96"/>
          <p:cNvSpPr txBox="1"/>
          <p:nvPr/>
        </p:nvSpPr>
        <p:spPr>
          <a:xfrm>
            <a:off x="1207915" y="3168269"/>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144"/>
        <p:cNvGrpSpPr/>
        <p:nvPr/>
      </p:nvGrpSpPr>
      <p:grpSpPr>
        <a:xfrm>
          <a:off x="0" y="0"/>
          <a:ext cx="0" cy="0"/>
          <a:chOff x="0" y="0"/>
          <a:chExt cx="0" cy="0"/>
        </a:xfrm>
      </p:grpSpPr>
      <p:grpSp>
        <p:nvGrpSpPr>
          <p:cNvPr id="3145" name="Google Shape;3145;p99"/>
          <p:cNvGrpSpPr/>
          <p:nvPr/>
        </p:nvGrpSpPr>
        <p:grpSpPr>
          <a:xfrm>
            <a:off x="622693" y="811227"/>
            <a:ext cx="7898614" cy="3448716"/>
            <a:chOff x="0" y="-38100"/>
            <a:chExt cx="4160586" cy="1816608"/>
          </a:xfrm>
        </p:grpSpPr>
        <p:sp>
          <p:nvSpPr>
            <p:cNvPr id="3146" name="Google Shape;3146;p99"/>
            <p:cNvSpPr/>
            <p:nvPr/>
          </p:nvSpPr>
          <p:spPr>
            <a:xfrm>
              <a:off x="0" y="0"/>
              <a:ext cx="4160586" cy="1778508"/>
            </a:xfrm>
            <a:custGeom>
              <a:avLst/>
              <a:gdLst/>
              <a:ahLst/>
              <a:cxnLst/>
              <a:rect l="l" t="t" r="r" b="b"/>
              <a:pathLst>
                <a:path w="4160586" h="1778508" extrusionOk="0">
                  <a:moveTo>
                    <a:pt x="24994" y="0"/>
                  </a:moveTo>
                  <a:lnTo>
                    <a:pt x="4135592" y="0"/>
                  </a:lnTo>
                  <a:cubicBezTo>
                    <a:pt x="4142221" y="0"/>
                    <a:pt x="4148579" y="2633"/>
                    <a:pt x="4153266" y="7321"/>
                  </a:cubicBezTo>
                  <a:cubicBezTo>
                    <a:pt x="4157953" y="12008"/>
                    <a:pt x="4160586" y="18365"/>
                    <a:pt x="4160586" y="24994"/>
                  </a:cubicBezTo>
                  <a:lnTo>
                    <a:pt x="4160586" y="1753514"/>
                  </a:lnTo>
                  <a:cubicBezTo>
                    <a:pt x="4160586" y="1760142"/>
                    <a:pt x="4157953" y="1766500"/>
                    <a:pt x="4153266" y="1771187"/>
                  </a:cubicBezTo>
                  <a:cubicBezTo>
                    <a:pt x="4148579" y="1775874"/>
                    <a:pt x="4142221" y="1778508"/>
                    <a:pt x="4135592" y="1778508"/>
                  </a:cubicBezTo>
                  <a:lnTo>
                    <a:pt x="24994" y="1778508"/>
                  </a:lnTo>
                  <a:cubicBezTo>
                    <a:pt x="11190" y="1778508"/>
                    <a:pt x="0" y="1767318"/>
                    <a:pt x="0" y="1753514"/>
                  </a:cubicBezTo>
                  <a:lnTo>
                    <a:pt x="0" y="24994"/>
                  </a:lnTo>
                  <a:cubicBezTo>
                    <a:pt x="0" y="18365"/>
                    <a:pt x="2633" y="12008"/>
                    <a:pt x="7321" y="7321"/>
                  </a:cubicBezTo>
                  <a:cubicBezTo>
                    <a:pt x="12008" y="2633"/>
                    <a:pt x="18365" y="0"/>
                    <a:pt x="24994"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47" name="Google Shape;3147;p99"/>
            <p:cNvSpPr txBox="1"/>
            <p:nvPr/>
          </p:nvSpPr>
          <p:spPr>
            <a:xfrm>
              <a:off x="0" y="-38100"/>
              <a:ext cx="4160586" cy="18166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48" name="Google Shape;3148;p99"/>
          <p:cNvSpPr/>
          <p:nvPr/>
        </p:nvSpPr>
        <p:spPr>
          <a:xfrm>
            <a:off x="4479638" y="514350"/>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3">
              <a:alphaModFix/>
            </a:blip>
            <a:stretch>
              <a:fillRect l="-20608" t="-20652" r="-10690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49" name="Google Shape;3149;p99"/>
          <p:cNvSpPr/>
          <p:nvPr/>
        </p:nvSpPr>
        <p:spPr>
          <a:xfrm>
            <a:off x="8100329" y="4388045"/>
            <a:ext cx="420977" cy="241105"/>
          </a:xfrm>
          <a:custGeom>
            <a:avLst/>
            <a:gdLst/>
            <a:ahLst/>
            <a:cxnLst/>
            <a:rect l="l" t="t" r="r" b="b"/>
            <a:pathLst>
              <a:path w="841954" h="482210" extrusionOk="0">
                <a:moveTo>
                  <a:pt x="0" y="0"/>
                </a:moveTo>
                <a:lnTo>
                  <a:pt x="841954" y="0"/>
                </a:lnTo>
                <a:lnTo>
                  <a:pt x="841954" y="482210"/>
                </a:lnTo>
                <a:lnTo>
                  <a:pt x="0" y="482210"/>
                </a:lnTo>
                <a:lnTo>
                  <a:pt x="0" y="0"/>
                </a:lnTo>
                <a:close/>
              </a:path>
            </a:pathLst>
          </a:custGeom>
          <a:blipFill rotWithShape="1">
            <a:blip r:embed="rId4">
              <a:alphaModFix/>
            </a:blip>
            <a:stretch>
              <a:fillRect/>
            </a:stretch>
          </a:blipFill>
          <a:ln>
            <a:noFill/>
          </a:ln>
        </p:spPr>
      </p:sp>
      <p:sp>
        <p:nvSpPr>
          <p:cNvPr id="3150" name="Google Shape;3150;p99"/>
          <p:cNvSpPr txBox="1"/>
          <p:nvPr/>
        </p:nvSpPr>
        <p:spPr>
          <a:xfrm>
            <a:off x="1308796" y="1374825"/>
            <a:ext cx="2825189" cy="790618"/>
          </a:xfrm>
          <a:prstGeom prst="rect">
            <a:avLst/>
          </a:prstGeom>
          <a:noFill/>
          <a:ln>
            <a:noFill/>
          </a:ln>
        </p:spPr>
        <p:txBody>
          <a:bodyPr spcFirstLastPara="1" wrap="square" lIns="0" tIns="0" rIns="0" bIns="0" anchor="t" anchorCtr="0">
            <a:spAutoFit/>
          </a:bodyPr>
          <a:lstStyle/>
          <a:p>
            <a:pPr marL="0" marR="0" lvl="0" indent="0" algn="l" rtl="0">
              <a:lnSpc>
                <a:spcPct val="96001"/>
              </a:lnSpc>
              <a:spcBef>
                <a:spcPts val="0"/>
              </a:spcBef>
              <a:spcAft>
                <a:spcPts val="0"/>
              </a:spcAft>
              <a:buNone/>
            </a:pPr>
            <a:r>
              <a:rPr lang="en" sz="6100" b="0" i="0" u="none" strike="noStrike" cap="none">
                <a:solidFill>
                  <a:srgbClr val="FFFFFF"/>
                </a:solidFill>
                <a:latin typeface="Questrial"/>
                <a:ea typeface="Questrial"/>
                <a:cs typeface="Questrial"/>
                <a:sym typeface="Questrial"/>
              </a:rPr>
              <a:t>Coffee</a:t>
            </a:r>
            <a:endParaRPr sz="700"/>
          </a:p>
        </p:txBody>
      </p:sp>
      <p:sp>
        <p:nvSpPr>
          <p:cNvPr id="3151" name="Google Shape;3151;p99"/>
          <p:cNvSpPr txBox="1"/>
          <p:nvPr/>
        </p:nvSpPr>
        <p:spPr>
          <a:xfrm>
            <a:off x="1410647" y="3217910"/>
            <a:ext cx="2207164" cy="499684"/>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1400" b="0" i="0" u="none" strike="noStrike" cap="none">
                <a:solidFill>
                  <a:srgbClr val="FFFFFF"/>
                </a:solidFill>
                <a:latin typeface="Questrial"/>
                <a:ea typeface="Questrial"/>
                <a:cs typeface="Questrial"/>
                <a:sym typeface="Questrial"/>
              </a:rPr>
              <a:t>Let’s take 20 minutes for coffee break!</a:t>
            </a:r>
            <a:endParaRPr sz="700"/>
          </a:p>
        </p:txBody>
      </p:sp>
      <p:sp>
        <p:nvSpPr>
          <p:cNvPr id="3152" name="Google Shape;3152;p99"/>
          <p:cNvSpPr txBox="1"/>
          <p:nvPr/>
        </p:nvSpPr>
        <p:spPr>
          <a:xfrm>
            <a:off x="1392981" y="2231538"/>
            <a:ext cx="2450116" cy="793366"/>
          </a:xfrm>
          <a:prstGeom prst="rect">
            <a:avLst/>
          </a:prstGeom>
          <a:noFill/>
          <a:ln>
            <a:noFill/>
          </a:ln>
        </p:spPr>
        <p:txBody>
          <a:bodyPr spcFirstLastPara="1" wrap="square" lIns="0" tIns="0" rIns="0" bIns="0" anchor="t" anchorCtr="0">
            <a:spAutoFit/>
          </a:bodyPr>
          <a:lstStyle/>
          <a:p>
            <a:pPr marL="0" marR="0" lvl="0" indent="0" algn="l" rtl="0">
              <a:lnSpc>
                <a:spcPct val="95997"/>
              </a:lnSpc>
              <a:spcBef>
                <a:spcPts val="0"/>
              </a:spcBef>
              <a:spcAft>
                <a:spcPts val="0"/>
              </a:spcAft>
              <a:buNone/>
            </a:pPr>
            <a:r>
              <a:rPr lang="en" sz="6100" b="0" i="0" u="none" strike="noStrike" cap="none">
                <a:solidFill>
                  <a:srgbClr val="18373C"/>
                </a:solidFill>
                <a:latin typeface="Questrial"/>
                <a:ea typeface="Questrial"/>
                <a:cs typeface="Questrial"/>
                <a:sym typeface="Questrial"/>
              </a:rPr>
              <a:t>Break</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156"/>
        <p:cNvGrpSpPr/>
        <p:nvPr/>
      </p:nvGrpSpPr>
      <p:grpSpPr>
        <a:xfrm>
          <a:off x="0" y="0"/>
          <a:ext cx="0" cy="0"/>
          <a:chOff x="0" y="0"/>
          <a:chExt cx="0" cy="0"/>
        </a:xfrm>
      </p:grpSpPr>
      <p:sp>
        <p:nvSpPr>
          <p:cNvPr id="3157" name="Google Shape;3157;p100"/>
          <p:cNvSpPr/>
          <p:nvPr/>
        </p:nvSpPr>
        <p:spPr>
          <a:xfrm>
            <a:off x="514350" y="508949"/>
            <a:ext cx="2706928" cy="4114800"/>
          </a:xfrm>
          <a:custGeom>
            <a:avLst/>
            <a:gdLst/>
            <a:ahLst/>
            <a:cxnLst/>
            <a:rect l="l" t="t" r="r" b="b"/>
            <a:pathLst>
              <a:path w="838748" h="1274980" extrusionOk="0">
                <a:moveTo>
                  <a:pt x="67211" y="0"/>
                </a:moveTo>
                <a:lnTo>
                  <a:pt x="771537" y="0"/>
                </a:lnTo>
                <a:cubicBezTo>
                  <a:pt x="789362" y="0"/>
                  <a:pt x="806458" y="7081"/>
                  <a:pt x="819062" y="19686"/>
                </a:cubicBezTo>
                <a:cubicBezTo>
                  <a:pt x="831667" y="32290"/>
                  <a:pt x="838748" y="49385"/>
                  <a:pt x="838748" y="67211"/>
                </a:cubicBezTo>
                <a:lnTo>
                  <a:pt x="838748" y="1207769"/>
                </a:lnTo>
                <a:cubicBezTo>
                  <a:pt x="838748" y="1225595"/>
                  <a:pt x="831667" y="1242690"/>
                  <a:pt x="819062" y="1255295"/>
                </a:cubicBezTo>
                <a:cubicBezTo>
                  <a:pt x="806458" y="1267899"/>
                  <a:pt x="789362" y="1274980"/>
                  <a:pt x="771537" y="1274980"/>
                </a:cubicBezTo>
                <a:lnTo>
                  <a:pt x="67211" y="1274980"/>
                </a:lnTo>
                <a:cubicBezTo>
                  <a:pt x="49385" y="1274980"/>
                  <a:pt x="32290" y="1267899"/>
                  <a:pt x="19686" y="1255295"/>
                </a:cubicBezTo>
                <a:cubicBezTo>
                  <a:pt x="7081" y="1242690"/>
                  <a:pt x="0" y="1225595"/>
                  <a:pt x="0" y="1207769"/>
                </a:cubicBezTo>
                <a:lnTo>
                  <a:pt x="0" y="67211"/>
                </a:lnTo>
                <a:cubicBezTo>
                  <a:pt x="0" y="49385"/>
                  <a:pt x="7081" y="32290"/>
                  <a:pt x="19686" y="19686"/>
                </a:cubicBezTo>
                <a:cubicBezTo>
                  <a:pt x="32290" y="7081"/>
                  <a:pt x="49385" y="0"/>
                  <a:pt x="67211" y="0"/>
                </a:cubicBezTo>
                <a:close/>
              </a:path>
            </a:pathLst>
          </a:custGeom>
          <a:blipFill rotWithShape="1">
            <a:blip r:embed="rId3">
              <a:alphaModFix/>
            </a:blip>
            <a:stretch>
              <a:fillRect l="-74575" r="-75468" b="-9663"/>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158" name="Google Shape;3158;p100"/>
          <p:cNvGrpSpPr/>
          <p:nvPr/>
        </p:nvGrpSpPr>
        <p:grpSpPr>
          <a:xfrm>
            <a:off x="3328614" y="436619"/>
            <a:ext cx="5192692" cy="4187130"/>
            <a:chOff x="0" y="-38100"/>
            <a:chExt cx="2735245" cy="2205567"/>
          </a:xfrm>
        </p:grpSpPr>
        <p:sp>
          <p:nvSpPr>
            <p:cNvPr id="3159" name="Google Shape;3159;p100"/>
            <p:cNvSpPr/>
            <p:nvPr/>
          </p:nvSpPr>
          <p:spPr>
            <a:xfrm>
              <a:off x="0" y="0"/>
              <a:ext cx="2735245" cy="2167467"/>
            </a:xfrm>
            <a:custGeom>
              <a:avLst/>
              <a:gdLst/>
              <a:ahLst/>
              <a:cxnLst/>
              <a:rect l="l" t="t" r="r" b="b"/>
              <a:pathLst>
                <a:path w="2735245" h="2167467" extrusionOk="0">
                  <a:moveTo>
                    <a:pt x="35037" y="0"/>
                  </a:moveTo>
                  <a:lnTo>
                    <a:pt x="2700208" y="0"/>
                  </a:lnTo>
                  <a:cubicBezTo>
                    <a:pt x="2709501" y="0"/>
                    <a:pt x="2718413" y="3691"/>
                    <a:pt x="2724983" y="10262"/>
                  </a:cubicBezTo>
                  <a:cubicBezTo>
                    <a:pt x="2731554" y="16833"/>
                    <a:pt x="2735245" y="25744"/>
                    <a:pt x="2735245" y="35037"/>
                  </a:cubicBezTo>
                  <a:lnTo>
                    <a:pt x="2735245" y="2132430"/>
                  </a:lnTo>
                  <a:cubicBezTo>
                    <a:pt x="2735245" y="2151780"/>
                    <a:pt x="2719559" y="2167467"/>
                    <a:pt x="2700208" y="2167467"/>
                  </a:cubicBezTo>
                  <a:lnTo>
                    <a:pt x="35037" y="2167467"/>
                  </a:lnTo>
                  <a:cubicBezTo>
                    <a:pt x="25744" y="2167467"/>
                    <a:pt x="16833" y="2163775"/>
                    <a:pt x="10262" y="2157205"/>
                  </a:cubicBezTo>
                  <a:cubicBezTo>
                    <a:pt x="3691" y="2150634"/>
                    <a:pt x="0" y="2141722"/>
                    <a:pt x="0" y="2132430"/>
                  </a:cubicBezTo>
                  <a:lnTo>
                    <a:pt x="0" y="35037"/>
                  </a:lnTo>
                  <a:cubicBezTo>
                    <a:pt x="0" y="25744"/>
                    <a:pt x="3691" y="16833"/>
                    <a:pt x="10262" y="10262"/>
                  </a:cubicBezTo>
                  <a:cubicBezTo>
                    <a:pt x="16833" y="3691"/>
                    <a:pt x="25744" y="0"/>
                    <a:pt x="35037"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60" name="Google Shape;3160;p100"/>
            <p:cNvSpPr txBox="1"/>
            <p:nvPr/>
          </p:nvSpPr>
          <p:spPr>
            <a:xfrm>
              <a:off x="0" y="-38100"/>
              <a:ext cx="2735245"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61" name="Google Shape;3161;p100"/>
          <p:cNvSpPr txBox="1"/>
          <p:nvPr/>
        </p:nvSpPr>
        <p:spPr>
          <a:xfrm>
            <a:off x="3468445" y="1751379"/>
            <a:ext cx="4913032" cy="466915"/>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3600" b="0" i="0" u="none" strike="noStrike" cap="none">
                <a:solidFill>
                  <a:srgbClr val="18373C"/>
                </a:solidFill>
                <a:latin typeface="Questrial"/>
                <a:ea typeface="Questrial"/>
                <a:cs typeface="Questrial"/>
                <a:sym typeface="Questrial"/>
              </a:rPr>
              <a:t>Market Terminology</a:t>
            </a:r>
            <a:endParaRPr sz="700"/>
          </a:p>
        </p:txBody>
      </p:sp>
      <p:sp>
        <p:nvSpPr>
          <p:cNvPr id="3162" name="Google Shape;3162;p100"/>
          <p:cNvSpPr txBox="1"/>
          <p:nvPr/>
        </p:nvSpPr>
        <p:spPr>
          <a:xfrm>
            <a:off x="4528483" y="1212053"/>
            <a:ext cx="2792955"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E5DED2"/>
                </a:solidFill>
                <a:latin typeface="Questrial"/>
                <a:ea typeface="Questrial"/>
                <a:cs typeface="Questrial"/>
                <a:sym typeface="Questrial"/>
              </a:rPr>
              <a:t>Key Stock</a:t>
            </a:r>
            <a:endParaRPr sz="700"/>
          </a:p>
        </p:txBody>
      </p:sp>
      <p:sp>
        <p:nvSpPr>
          <p:cNvPr id="3163" name="Google Shape;3163;p100"/>
          <p:cNvSpPr txBox="1"/>
          <p:nvPr/>
        </p:nvSpPr>
        <p:spPr>
          <a:xfrm>
            <a:off x="4301420" y="2637993"/>
            <a:ext cx="3247081"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Essential Terms to Know</a:t>
            </a:r>
            <a:endParaRPr sz="700"/>
          </a:p>
        </p:txBody>
      </p:sp>
      <p:sp>
        <p:nvSpPr>
          <p:cNvPr id="3164" name="Google Shape;3164;p100"/>
          <p:cNvSpPr txBox="1"/>
          <p:nvPr/>
        </p:nvSpPr>
        <p:spPr>
          <a:xfrm>
            <a:off x="4301420" y="3071980"/>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210"/>
        <p:cNvGrpSpPr/>
        <p:nvPr/>
      </p:nvGrpSpPr>
      <p:grpSpPr>
        <a:xfrm>
          <a:off x="0" y="0"/>
          <a:ext cx="0" cy="0"/>
          <a:chOff x="0" y="0"/>
          <a:chExt cx="0" cy="0"/>
        </a:xfrm>
      </p:grpSpPr>
      <p:sp>
        <p:nvSpPr>
          <p:cNvPr id="3211" name="Google Shape;3211;p104"/>
          <p:cNvSpPr/>
          <p:nvPr/>
        </p:nvSpPr>
        <p:spPr>
          <a:xfrm>
            <a:off x="4863430" y="427995"/>
            <a:ext cx="1839540" cy="1857871"/>
          </a:xfrm>
          <a:custGeom>
            <a:avLst/>
            <a:gdLst/>
            <a:ahLst/>
            <a:cxnLst/>
            <a:rect l="l" t="t" r="r" b="b"/>
            <a:pathLst>
              <a:path w="569986" h="575666" extrusionOk="0">
                <a:moveTo>
                  <a:pt x="98902" y="0"/>
                </a:moveTo>
                <a:lnTo>
                  <a:pt x="471083" y="0"/>
                </a:lnTo>
                <a:cubicBezTo>
                  <a:pt x="525706" y="0"/>
                  <a:pt x="569986" y="44280"/>
                  <a:pt x="569986" y="98902"/>
                </a:cubicBezTo>
                <a:lnTo>
                  <a:pt x="569986" y="476763"/>
                </a:lnTo>
                <a:cubicBezTo>
                  <a:pt x="569986" y="531386"/>
                  <a:pt x="525706" y="575666"/>
                  <a:pt x="471083" y="575666"/>
                </a:cubicBezTo>
                <a:lnTo>
                  <a:pt x="98902" y="575666"/>
                </a:lnTo>
                <a:cubicBezTo>
                  <a:pt x="44280" y="575666"/>
                  <a:pt x="0" y="531386"/>
                  <a:pt x="0" y="476763"/>
                </a:cubicBezTo>
                <a:lnTo>
                  <a:pt x="0" y="98902"/>
                </a:lnTo>
                <a:cubicBezTo>
                  <a:pt x="0" y="44280"/>
                  <a:pt x="44280" y="0"/>
                  <a:pt x="98902" y="0"/>
                </a:cubicBezTo>
                <a:close/>
              </a:path>
            </a:pathLst>
          </a:custGeom>
          <a:blipFill rotWithShape="1">
            <a:blip r:embed="rId3">
              <a:alphaModFix/>
            </a:blip>
            <a:stretch>
              <a:fillRect l="-30634" r="-30632"/>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212" name="Google Shape;3212;p104"/>
          <p:cNvGrpSpPr/>
          <p:nvPr/>
        </p:nvGrpSpPr>
        <p:grpSpPr>
          <a:xfrm>
            <a:off x="4863430" y="2313548"/>
            <a:ext cx="1839540" cy="2071157"/>
            <a:chOff x="0" y="-38100"/>
            <a:chExt cx="968976" cy="1090980"/>
          </a:xfrm>
        </p:grpSpPr>
        <p:sp>
          <p:nvSpPr>
            <p:cNvPr id="3213" name="Google Shape;3213;p104"/>
            <p:cNvSpPr/>
            <p:nvPr/>
          </p:nvSpPr>
          <p:spPr>
            <a:xfrm>
              <a:off x="0" y="0"/>
              <a:ext cx="968976" cy="1052880"/>
            </a:xfrm>
            <a:custGeom>
              <a:avLst/>
              <a:gdLst/>
              <a:ahLst/>
              <a:cxnLst/>
              <a:rect l="l" t="t" r="r" b="b"/>
              <a:pathLst>
                <a:path w="968976" h="1052880" extrusionOk="0">
                  <a:moveTo>
                    <a:pt x="98902" y="0"/>
                  </a:moveTo>
                  <a:lnTo>
                    <a:pt x="870074" y="0"/>
                  </a:lnTo>
                  <a:cubicBezTo>
                    <a:pt x="924696" y="0"/>
                    <a:pt x="968976" y="44280"/>
                    <a:pt x="968976" y="98902"/>
                  </a:cubicBezTo>
                  <a:lnTo>
                    <a:pt x="968976" y="953978"/>
                  </a:lnTo>
                  <a:cubicBezTo>
                    <a:pt x="968976" y="1008600"/>
                    <a:pt x="924696" y="1052880"/>
                    <a:pt x="870074" y="1052880"/>
                  </a:cubicBezTo>
                  <a:lnTo>
                    <a:pt x="98902" y="1052880"/>
                  </a:lnTo>
                  <a:cubicBezTo>
                    <a:pt x="44280" y="1052880"/>
                    <a:pt x="0" y="1008600"/>
                    <a:pt x="0" y="953978"/>
                  </a:cubicBezTo>
                  <a:lnTo>
                    <a:pt x="0" y="98902"/>
                  </a:lnTo>
                  <a:cubicBezTo>
                    <a:pt x="0" y="44280"/>
                    <a:pt x="44280" y="0"/>
                    <a:pt x="98902"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14" name="Google Shape;3214;p104"/>
            <p:cNvSpPr txBox="1"/>
            <p:nvPr/>
          </p:nvSpPr>
          <p:spPr>
            <a:xfrm>
              <a:off x="0" y="-38100"/>
              <a:ext cx="968976" cy="109098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15" name="Google Shape;3215;p104"/>
          <p:cNvSpPr/>
          <p:nvPr/>
        </p:nvSpPr>
        <p:spPr>
          <a:xfrm>
            <a:off x="6790110" y="427995"/>
            <a:ext cx="1839540" cy="1857871"/>
          </a:xfrm>
          <a:custGeom>
            <a:avLst/>
            <a:gdLst/>
            <a:ahLst/>
            <a:cxnLst/>
            <a:rect l="l" t="t" r="r" b="b"/>
            <a:pathLst>
              <a:path w="569986" h="575666" extrusionOk="0">
                <a:moveTo>
                  <a:pt x="98902" y="0"/>
                </a:moveTo>
                <a:lnTo>
                  <a:pt x="471083" y="0"/>
                </a:lnTo>
                <a:cubicBezTo>
                  <a:pt x="525706" y="0"/>
                  <a:pt x="569986" y="44280"/>
                  <a:pt x="569986" y="98902"/>
                </a:cubicBezTo>
                <a:lnTo>
                  <a:pt x="569986" y="476763"/>
                </a:lnTo>
                <a:cubicBezTo>
                  <a:pt x="569986" y="531386"/>
                  <a:pt x="525706" y="575666"/>
                  <a:pt x="471083" y="575666"/>
                </a:cubicBezTo>
                <a:lnTo>
                  <a:pt x="98902" y="575666"/>
                </a:lnTo>
                <a:cubicBezTo>
                  <a:pt x="44280" y="575666"/>
                  <a:pt x="0" y="531386"/>
                  <a:pt x="0" y="476763"/>
                </a:cubicBezTo>
                <a:lnTo>
                  <a:pt x="0" y="98902"/>
                </a:lnTo>
                <a:cubicBezTo>
                  <a:pt x="0" y="44280"/>
                  <a:pt x="44280" y="0"/>
                  <a:pt x="98902" y="0"/>
                </a:cubicBezTo>
                <a:close/>
              </a:path>
            </a:pathLst>
          </a:custGeom>
          <a:blipFill rotWithShape="1">
            <a:blip r:embed="rId4">
              <a:alphaModFix/>
            </a:blip>
            <a:stretch>
              <a:fillRect t="-24166" b="-24166"/>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216" name="Google Shape;3216;p104"/>
          <p:cNvGrpSpPr/>
          <p:nvPr/>
        </p:nvGrpSpPr>
        <p:grpSpPr>
          <a:xfrm>
            <a:off x="6790110" y="2313548"/>
            <a:ext cx="1839540" cy="2071157"/>
            <a:chOff x="0" y="-38100"/>
            <a:chExt cx="968976" cy="1090980"/>
          </a:xfrm>
        </p:grpSpPr>
        <p:sp>
          <p:nvSpPr>
            <p:cNvPr id="3217" name="Google Shape;3217;p104"/>
            <p:cNvSpPr/>
            <p:nvPr/>
          </p:nvSpPr>
          <p:spPr>
            <a:xfrm>
              <a:off x="0" y="0"/>
              <a:ext cx="968976" cy="1052880"/>
            </a:xfrm>
            <a:custGeom>
              <a:avLst/>
              <a:gdLst/>
              <a:ahLst/>
              <a:cxnLst/>
              <a:rect l="l" t="t" r="r" b="b"/>
              <a:pathLst>
                <a:path w="968976" h="1052880" extrusionOk="0">
                  <a:moveTo>
                    <a:pt x="98902" y="0"/>
                  </a:moveTo>
                  <a:lnTo>
                    <a:pt x="870074" y="0"/>
                  </a:lnTo>
                  <a:cubicBezTo>
                    <a:pt x="924696" y="0"/>
                    <a:pt x="968976" y="44280"/>
                    <a:pt x="968976" y="98902"/>
                  </a:cubicBezTo>
                  <a:lnTo>
                    <a:pt x="968976" y="953978"/>
                  </a:lnTo>
                  <a:cubicBezTo>
                    <a:pt x="968976" y="1008600"/>
                    <a:pt x="924696" y="1052880"/>
                    <a:pt x="870074" y="1052880"/>
                  </a:cubicBezTo>
                  <a:lnTo>
                    <a:pt x="98902" y="1052880"/>
                  </a:lnTo>
                  <a:cubicBezTo>
                    <a:pt x="44280" y="1052880"/>
                    <a:pt x="0" y="1008600"/>
                    <a:pt x="0" y="953978"/>
                  </a:cubicBezTo>
                  <a:lnTo>
                    <a:pt x="0" y="98902"/>
                  </a:lnTo>
                  <a:cubicBezTo>
                    <a:pt x="0" y="44280"/>
                    <a:pt x="44280" y="0"/>
                    <a:pt x="98902"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18" name="Google Shape;3218;p104"/>
            <p:cNvSpPr txBox="1"/>
            <p:nvPr/>
          </p:nvSpPr>
          <p:spPr>
            <a:xfrm>
              <a:off x="0" y="-38100"/>
              <a:ext cx="968976" cy="109098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19" name="Google Shape;3219;p104"/>
          <p:cNvGrpSpPr/>
          <p:nvPr/>
        </p:nvGrpSpPr>
        <p:grpSpPr>
          <a:xfrm>
            <a:off x="-524104" y="355665"/>
            <a:ext cx="5296249" cy="4029041"/>
            <a:chOff x="0" y="-38100"/>
            <a:chExt cx="2789794" cy="2122293"/>
          </a:xfrm>
        </p:grpSpPr>
        <p:sp>
          <p:nvSpPr>
            <p:cNvPr id="3220" name="Google Shape;3220;p104"/>
            <p:cNvSpPr/>
            <p:nvPr/>
          </p:nvSpPr>
          <p:spPr>
            <a:xfrm>
              <a:off x="0" y="0"/>
              <a:ext cx="2789794" cy="2084193"/>
            </a:xfrm>
            <a:custGeom>
              <a:avLst/>
              <a:gdLst/>
              <a:ahLst/>
              <a:cxnLst/>
              <a:rect l="l" t="t" r="r" b="b"/>
              <a:pathLst>
                <a:path w="2789794" h="2084193" extrusionOk="0">
                  <a:moveTo>
                    <a:pt x="34352" y="0"/>
                  </a:moveTo>
                  <a:lnTo>
                    <a:pt x="2755442" y="0"/>
                  </a:lnTo>
                  <a:cubicBezTo>
                    <a:pt x="2774414" y="0"/>
                    <a:pt x="2789794" y="15380"/>
                    <a:pt x="2789794" y="34352"/>
                  </a:cubicBezTo>
                  <a:lnTo>
                    <a:pt x="2789794" y="2049841"/>
                  </a:lnTo>
                  <a:cubicBezTo>
                    <a:pt x="2789794" y="2068813"/>
                    <a:pt x="2774414" y="2084193"/>
                    <a:pt x="2755442" y="2084193"/>
                  </a:cubicBezTo>
                  <a:lnTo>
                    <a:pt x="34352" y="2084193"/>
                  </a:lnTo>
                  <a:cubicBezTo>
                    <a:pt x="25241" y="2084193"/>
                    <a:pt x="16504" y="2080574"/>
                    <a:pt x="10061" y="2074132"/>
                  </a:cubicBezTo>
                  <a:cubicBezTo>
                    <a:pt x="3619" y="2067689"/>
                    <a:pt x="0" y="2058952"/>
                    <a:pt x="0" y="2049841"/>
                  </a:cubicBezTo>
                  <a:lnTo>
                    <a:pt x="0" y="34352"/>
                  </a:lnTo>
                  <a:cubicBezTo>
                    <a:pt x="0" y="15380"/>
                    <a:pt x="15380" y="0"/>
                    <a:pt x="34352"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21" name="Google Shape;3221;p104"/>
            <p:cNvSpPr txBox="1"/>
            <p:nvPr/>
          </p:nvSpPr>
          <p:spPr>
            <a:xfrm>
              <a:off x="0" y="-38100"/>
              <a:ext cx="2789794" cy="212229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22" name="Google Shape;3222;p104"/>
          <p:cNvSpPr/>
          <p:nvPr/>
        </p:nvSpPr>
        <p:spPr>
          <a:xfrm>
            <a:off x="8208673" y="4527581"/>
            <a:ext cx="420977" cy="241105"/>
          </a:xfrm>
          <a:custGeom>
            <a:avLst/>
            <a:gdLst/>
            <a:ahLst/>
            <a:cxnLst/>
            <a:rect l="l" t="t" r="r" b="b"/>
            <a:pathLst>
              <a:path w="841954" h="482210" extrusionOk="0">
                <a:moveTo>
                  <a:pt x="0" y="0"/>
                </a:moveTo>
                <a:lnTo>
                  <a:pt x="841954" y="0"/>
                </a:lnTo>
                <a:lnTo>
                  <a:pt x="841954" y="482210"/>
                </a:lnTo>
                <a:lnTo>
                  <a:pt x="0" y="482210"/>
                </a:lnTo>
                <a:lnTo>
                  <a:pt x="0" y="0"/>
                </a:lnTo>
                <a:close/>
              </a:path>
            </a:pathLst>
          </a:custGeom>
          <a:blipFill rotWithShape="1">
            <a:blip r:embed="rId5">
              <a:alphaModFix/>
            </a:blip>
            <a:stretch>
              <a:fillRect/>
            </a:stretch>
          </a:blipFill>
          <a:ln>
            <a:noFill/>
          </a:ln>
        </p:spPr>
      </p:sp>
      <p:sp>
        <p:nvSpPr>
          <p:cNvPr id="3223" name="Google Shape;3223;p104"/>
          <p:cNvSpPr txBox="1"/>
          <p:nvPr/>
        </p:nvSpPr>
        <p:spPr>
          <a:xfrm>
            <a:off x="303415" y="1602135"/>
            <a:ext cx="4094706" cy="590789"/>
          </a:xfrm>
          <a:prstGeom prst="rect">
            <a:avLst/>
          </a:prstGeom>
          <a:noFill/>
          <a:ln>
            <a:noFill/>
          </a:ln>
        </p:spPr>
        <p:txBody>
          <a:bodyPr spcFirstLastPara="1" wrap="square" lIns="0" tIns="0" rIns="0" bIns="0" anchor="t" anchorCtr="0">
            <a:spAutoFit/>
          </a:bodyPr>
          <a:lstStyle/>
          <a:p>
            <a:pPr marL="0" marR="0" lvl="0" indent="0" algn="ctr" rtl="0">
              <a:lnSpc>
                <a:spcPct val="96005"/>
              </a:lnSpc>
              <a:spcBef>
                <a:spcPts val="0"/>
              </a:spcBef>
              <a:spcAft>
                <a:spcPts val="0"/>
              </a:spcAft>
              <a:buNone/>
            </a:pPr>
            <a:r>
              <a:rPr lang="en" sz="4600" b="0" i="0" u="none" strike="noStrike" cap="none">
                <a:solidFill>
                  <a:srgbClr val="18373C"/>
                </a:solidFill>
                <a:latin typeface="Questrial"/>
                <a:ea typeface="Questrial"/>
                <a:cs typeface="Questrial"/>
                <a:sym typeface="Questrial"/>
              </a:rPr>
              <a:t>New Investors</a:t>
            </a:r>
            <a:endParaRPr sz="700"/>
          </a:p>
        </p:txBody>
      </p:sp>
      <p:sp>
        <p:nvSpPr>
          <p:cNvPr id="3224" name="Google Shape;3224;p104"/>
          <p:cNvSpPr txBox="1"/>
          <p:nvPr/>
        </p:nvSpPr>
        <p:spPr>
          <a:xfrm>
            <a:off x="954292" y="1058254"/>
            <a:ext cx="2792955"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E5DED2"/>
                </a:solidFill>
                <a:latin typeface="Questrial"/>
                <a:ea typeface="Questrial"/>
                <a:cs typeface="Questrial"/>
                <a:sym typeface="Questrial"/>
              </a:rPr>
              <a:t>Tips for</a:t>
            </a:r>
            <a:endParaRPr sz="700"/>
          </a:p>
        </p:txBody>
      </p:sp>
      <p:sp>
        <p:nvSpPr>
          <p:cNvPr id="3225" name="Google Shape;3225;p104"/>
          <p:cNvSpPr txBox="1"/>
          <p:nvPr/>
        </p:nvSpPr>
        <p:spPr>
          <a:xfrm>
            <a:off x="727228" y="2450548"/>
            <a:ext cx="3247081"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Starting Your Investment Journey</a:t>
            </a:r>
            <a:endParaRPr sz="700"/>
          </a:p>
        </p:txBody>
      </p:sp>
      <p:sp>
        <p:nvSpPr>
          <p:cNvPr id="3226" name="Google Shape;3226;p104"/>
          <p:cNvSpPr txBox="1"/>
          <p:nvPr/>
        </p:nvSpPr>
        <p:spPr>
          <a:xfrm>
            <a:off x="5157332" y="3210856"/>
            <a:ext cx="1251736" cy="83248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6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
        <p:nvSpPr>
          <p:cNvPr id="3227" name="Google Shape;3227;p104"/>
          <p:cNvSpPr txBox="1"/>
          <p:nvPr/>
        </p:nvSpPr>
        <p:spPr>
          <a:xfrm>
            <a:off x="5080734" y="2703430"/>
            <a:ext cx="1400786" cy="41243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18373C"/>
                </a:solidFill>
                <a:latin typeface="Questrial"/>
                <a:ea typeface="Questrial"/>
                <a:cs typeface="Questrial"/>
                <a:sym typeface="Questrial"/>
              </a:rPr>
              <a:t>Understand Your Risk Tolerance</a:t>
            </a:r>
            <a:endParaRPr sz="700"/>
          </a:p>
        </p:txBody>
      </p:sp>
      <p:sp>
        <p:nvSpPr>
          <p:cNvPr id="3228" name="Google Shape;3228;p104"/>
          <p:cNvSpPr txBox="1"/>
          <p:nvPr/>
        </p:nvSpPr>
        <p:spPr>
          <a:xfrm>
            <a:off x="7088732" y="3210856"/>
            <a:ext cx="1251737" cy="83248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6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
        <p:nvSpPr>
          <p:cNvPr id="3229" name="Google Shape;3229;p104"/>
          <p:cNvSpPr txBox="1"/>
          <p:nvPr/>
        </p:nvSpPr>
        <p:spPr>
          <a:xfrm>
            <a:off x="7148872" y="2676232"/>
            <a:ext cx="1122016" cy="41243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18373C"/>
                </a:solidFill>
                <a:latin typeface="Questrial"/>
                <a:ea typeface="Questrial"/>
                <a:cs typeface="Questrial"/>
                <a:sym typeface="Questrial"/>
              </a:rPr>
              <a:t>Diversify Your Portfolio</a:t>
            </a:r>
            <a:endParaRPr sz="700"/>
          </a:p>
        </p:txBody>
      </p:sp>
      <p:sp>
        <p:nvSpPr>
          <p:cNvPr id="3230" name="Google Shape;3230;p104"/>
          <p:cNvSpPr txBox="1"/>
          <p:nvPr/>
        </p:nvSpPr>
        <p:spPr>
          <a:xfrm>
            <a:off x="727228" y="2890530"/>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234"/>
        <p:cNvGrpSpPr/>
        <p:nvPr/>
      </p:nvGrpSpPr>
      <p:grpSpPr>
        <a:xfrm>
          <a:off x="0" y="0"/>
          <a:ext cx="0" cy="0"/>
          <a:chOff x="0" y="0"/>
          <a:chExt cx="0" cy="0"/>
        </a:xfrm>
      </p:grpSpPr>
      <p:sp>
        <p:nvSpPr>
          <p:cNvPr id="3235" name="Google Shape;3235;p105"/>
          <p:cNvSpPr/>
          <p:nvPr/>
        </p:nvSpPr>
        <p:spPr>
          <a:xfrm>
            <a:off x="947654" y="514350"/>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3">
              <a:alphaModFix/>
            </a:blip>
            <a:stretch>
              <a:fillRect l="-44282" r="-44282"/>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36" name="Google Shape;3236;p105"/>
          <p:cNvSpPr txBox="1"/>
          <p:nvPr/>
        </p:nvSpPr>
        <p:spPr>
          <a:xfrm>
            <a:off x="4356569" y="1664269"/>
            <a:ext cx="4094706" cy="590789"/>
          </a:xfrm>
          <a:prstGeom prst="rect">
            <a:avLst/>
          </a:prstGeom>
          <a:noFill/>
          <a:ln>
            <a:noFill/>
          </a:ln>
        </p:spPr>
        <p:txBody>
          <a:bodyPr spcFirstLastPara="1" wrap="square" lIns="0" tIns="0" rIns="0" bIns="0" anchor="t" anchorCtr="0">
            <a:spAutoFit/>
          </a:bodyPr>
          <a:lstStyle/>
          <a:p>
            <a:pPr marL="0" marR="0" lvl="0" indent="0" algn="ctr" rtl="0">
              <a:lnSpc>
                <a:spcPct val="96005"/>
              </a:lnSpc>
              <a:spcBef>
                <a:spcPts val="0"/>
              </a:spcBef>
              <a:spcAft>
                <a:spcPts val="0"/>
              </a:spcAft>
              <a:buNone/>
            </a:pPr>
            <a:r>
              <a:rPr lang="en" sz="4600" b="0" i="0" u="none" strike="noStrike" cap="none">
                <a:solidFill>
                  <a:srgbClr val="E5DED2"/>
                </a:solidFill>
                <a:latin typeface="Questrial"/>
                <a:ea typeface="Questrial"/>
                <a:cs typeface="Questrial"/>
                <a:sym typeface="Questrial"/>
              </a:rPr>
              <a:t>Conclusions</a:t>
            </a:r>
            <a:endParaRPr sz="700"/>
          </a:p>
        </p:txBody>
      </p:sp>
      <p:sp>
        <p:nvSpPr>
          <p:cNvPr id="3237" name="Google Shape;3237;p105"/>
          <p:cNvSpPr txBox="1"/>
          <p:nvPr/>
        </p:nvSpPr>
        <p:spPr>
          <a:xfrm>
            <a:off x="4832233" y="1120388"/>
            <a:ext cx="3081824"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18373C"/>
                </a:solidFill>
                <a:latin typeface="Questrial"/>
                <a:ea typeface="Questrial"/>
                <a:cs typeface="Questrial"/>
                <a:sym typeface="Questrial"/>
              </a:rPr>
              <a:t>Stock Market</a:t>
            </a:r>
            <a:endParaRPr sz="700"/>
          </a:p>
        </p:txBody>
      </p:sp>
      <p:sp>
        <p:nvSpPr>
          <p:cNvPr id="3238" name="Google Shape;3238;p105"/>
          <p:cNvSpPr txBox="1"/>
          <p:nvPr/>
        </p:nvSpPr>
        <p:spPr>
          <a:xfrm>
            <a:off x="5300341" y="2546328"/>
            <a:ext cx="2207163"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Stock Market Conclusions</a:t>
            </a:r>
            <a:endParaRPr sz="700"/>
          </a:p>
        </p:txBody>
      </p:sp>
      <p:sp>
        <p:nvSpPr>
          <p:cNvPr id="3239" name="Google Shape;3239;p105"/>
          <p:cNvSpPr txBox="1"/>
          <p:nvPr/>
        </p:nvSpPr>
        <p:spPr>
          <a:xfrm>
            <a:off x="4780382" y="3014381"/>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18373C"/>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grpSp>
        <p:nvGrpSpPr>
          <p:cNvPr id="3240" name="Google Shape;3240;p105"/>
          <p:cNvGrpSpPr/>
          <p:nvPr/>
        </p:nvGrpSpPr>
        <p:grpSpPr>
          <a:xfrm>
            <a:off x="-1412660" y="442020"/>
            <a:ext cx="2226965" cy="4187130"/>
            <a:chOff x="0" y="-38100"/>
            <a:chExt cx="1173051" cy="2205567"/>
          </a:xfrm>
        </p:grpSpPr>
        <p:sp>
          <p:nvSpPr>
            <p:cNvPr id="3241" name="Google Shape;3241;p105"/>
            <p:cNvSpPr/>
            <p:nvPr/>
          </p:nvSpPr>
          <p:spPr>
            <a:xfrm>
              <a:off x="0" y="0"/>
              <a:ext cx="1173051" cy="2167467"/>
            </a:xfrm>
            <a:custGeom>
              <a:avLst/>
              <a:gdLst/>
              <a:ahLst/>
              <a:cxnLst/>
              <a:rect l="l" t="t" r="r" b="b"/>
              <a:pathLst>
                <a:path w="1173051" h="2167467" extrusionOk="0">
                  <a:moveTo>
                    <a:pt x="81696" y="0"/>
                  </a:moveTo>
                  <a:lnTo>
                    <a:pt x="1091355" y="0"/>
                  </a:lnTo>
                  <a:cubicBezTo>
                    <a:pt x="1136475" y="0"/>
                    <a:pt x="1173051" y="36577"/>
                    <a:pt x="1173051" y="81696"/>
                  </a:cubicBezTo>
                  <a:lnTo>
                    <a:pt x="1173051" y="2085770"/>
                  </a:lnTo>
                  <a:cubicBezTo>
                    <a:pt x="1173051" y="2107437"/>
                    <a:pt x="1164444" y="2128217"/>
                    <a:pt x="1149123" y="2143538"/>
                  </a:cubicBezTo>
                  <a:cubicBezTo>
                    <a:pt x="1133802" y="2158860"/>
                    <a:pt x="1113022" y="2167467"/>
                    <a:pt x="1091355" y="2167467"/>
                  </a:cubicBezTo>
                  <a:lnTo>
                    <a:pt x="81696" y="2167467"/>
                  </a:lnTo>
                  <a:cubicBezTo>
                    <a:pt x="60029" y="2167467"/>
                    <a:pt x="39249" y="2158860"/>
                    <a:pt x="23928" y="2143538"/>
                  </a:cubicBezTo>
                  <a:cubicBezTo>
                    <a:pt x="8607" y="2128217"/>
                    <a:pt x="0" y="2107437"/>
                    <a:pt x="0" y="2085770"/>
                  </a:cubicBezTo>
                  <a:lnTo>
                    <a:pt x="0" y="81696"/>
                  </a:lnTo>
                  <a:cubicBezTo>
                    <a:pt x="0" y="60029"/>
                    <a:pt x="8607" y="39249"/>
                    <a:pt x="23928" y="23928"/>
                  </a:cubicBezTo>
                  <a:cubicBezTo>
                    <a:pt x="39249" y="8607"/>
                    <a:pt x="60029" y="0"/>
                    <a:pt x="81696"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42" name="Google Shape;3242;p105"/>
            <p:cNvSpPr txBox="1"/>
            <p:nvPr/>
          </p:nvSpPr>
          <p:spPr>
            <a:xfrm>
              <a:off x="0" y="-38100"/>
              <a:ext cx="1173051"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p:nvPr/>
        </p:nvSpPr>
        <p:spPr>
          <a:xfrm>
            <a:off x="3400603" y="-145944"/>
            <a:ext cx="6164495" cy="5415379"/>
          </a:xfrm>
          <a:custGeom>
            <a:avLst/>
            <a:gdLst/>
            <a:ahLst/>
            <a:cxnLst/>
            <a:rect l="l" t="t" r="r" b="b"/>
            <a:pathLst>
              <a:path w="12328989" h="10830757" extrusionOk="0">
                <a:moveTo>
                  <a:pt x="0" y="0"/>
                </a:moveTo>
                <a:lnTo>
                  <a:pt x="12328989" y="0"/>
                </a:lnTo>
                <a:lnTo>
                  <a:pt x="12328989" y="10830758"/>
                </a:lnTo>
                <a:lnTo>
                  <a:pt x="0" y="10830758"/>
                </a:lnTo>
                <a:lnTo>
                  <a:pt x="0" y="0"/>
                </a:lnTo>
                <a:close/>
              </a:path>
            </a:pathLst>
          </a:custGeom>
          <a:blipFill rotWithShape="1">
            <a:blip r:embed="rId3">
              <a:alphaModFix/>
            </a:blip>
            <a:stretch>
              <a:fillRect l="-15801" r="-15800"/>
            </a:stretch>
          </a:blipFill>
          <a:ln>
            <a:noFill/>
          </a:ln>
        </p:spPr>
      </p:sp>
      <p:sp>
        <p:nvSpPr>
          <p:cNvPr id="147" name="Google Shape;147;p26"/>
          <p:cNvSpPr/>
          <p:nvPr/>
        </p:nvSpPr>
        <p:spPr>
          <a:xfrm rot="5400000">
            <a:off x="3400603" y="-145945"/>
            <a:ext cx="5415379" cy="5415379"/>
          </a:xfrm>
          <a:custGeom>
            <a:avLst/>
            <a:gdLst/>
            <a:ahLst/>
            <a:cxnLst/>
            <a:rect l="l" t="t" r="r" b="b"/>
            <a:pathLst>
              <a:path w="10830757" h="10830757" extrusionOk="0">
                <a:moveTo>
                  <a:pt x="0" y="0"/>
                </a:moveTo>
                <a:lnTo>
                  <a:pt x="10830757" y="0"/>
                </a:lnTo>
                <a:lnTo>
                  <a:pt x="10830757" y="10830758"/>
                </a:lnTo>
                <a:lnTo>
                  <a:pt x="0" y="10830758"/>
                </a:lnTo>
                <a:lnTo>
                  <a:pt x="0" y="0"/>
                </a:lnTo>
                <a:close/>
              </a:path>
            </a:pathLst>
          </a:custGeom>
          <a:blipFill rotWithShape="1">
            <a:blip r:embed="rId4">
              <a:alphaModFix/>
            </a:blip>
            <a:stretch>
              <a:fillRect/>
            </a:stretch>
          </a:blipFill>
          <a:ln>
            <a:noFill/>
          </a:ln>
        </p:spPr>
      </p:sp>
      <p:sp>
        <p:nvSpPr>
          <p:cNvPr id="158" name="Google Shape;158;p26"/>
          <p:cNvSpPr txBox="1"/>
          <p:nvPr/>
        </p:nvSpPr>
        <p:spPr>
          <a:xfrm>
            <a:off x="422813" y="404708"/>
            <a:ext cx="3351456" cy="558614"/>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300" b="1" i="0" u="none" strike="noStrike" cap="none" dirty="0">
                <a:solidFill>
                  <a:srgbClr val="000000"/>
                </a:solidFill>
                <a:latin typeface="Sitka Display" pitchFamily="2" charset="0"/>
                <a:ea typeface="Montserrat"/>
                <a:cs typeface="Montserrat"/>
                <a:sym typeface="Montserrat"/>
              </a:rPr>
              <a:t>OBJECTIVE</a:t>
            </a:r>
            <a:endParaRPr sz="700" dirty="0">
              <a:latin typeface="Sitka Display" pitchFamily="2" charset="0"/>
            </a:endParaRPr>
          </a:p>
        </p:txBody>
      </p:sp>
      <p:sp>
        <p:nvSpPr>
          <p:cNvPr id="163" name="Google Shape;163;p26"/>
          <p:cNvSpPr txBox="1"/>
          <p:nvPr/>
        </p:nvSpPr>
        <p:spPr>
          <a:xfrm>
            <a:off x="869986" y="1554150"/>
            <a:ext cx="3013525" cy="24375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 dirty="0">
                <a:latin typeface="Sitka Display" pitchFamily="2" charset="0"/>
              </a:rPr>
              <a:t>“This project focuses on analyzing and forecasting stock market trends through advanced time series analysis techniques. In this internship we applied a range of forecasting models to uncover historical patterns, detect trends and seasonality, to generate both short-term and long-term predictions. This project provides hands-on experience in financial data analytics, model development, performance evaluation, and interpretation of real-world forecasting results.”</a:t>
            </a:r>
            <a:endParaRPr sz="1200" dirty="0">
              <a:latin typeface="Sitka Display"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246"/>
        <p:cNvGrpSpPr/>
        <p:nvPr/>
      </p:nvGrpSpPr>
      <p:grpSpPr>
        <a:xfrm>
          <a:off x="0" y="0"/>
          <a:ext cx="0" cy="0"/>
          <a:chOff x="0" y="0"/>
          <a:chExt cx="0" cy="0"/>
        </a:xfrm>
      </p:grpSpPr>
      <p:grpSp>
        <p:nvGrpSpPr>
          <p:cNvPr id="3247" name="Google Shape;3247;p106"/>
          <p:cNvGrpSpPr/>
          <p:nvPr/>
        </p:nvGrpSpPr>
        <p:grpSpPr>
          <a:xfrm>
            <a:off x="622693" y="811227"/>
            <a:ext cx="7898614" cy="3448716"/>
            <a:chOff x="0" y="-38100"/>
            <a:chExt cx="4160586" cy="1816608"/>
          </a:xfrm>
        </p:grpSpPr>
        <p:sp>
          <p:nvSpPr>
            <p:cNvPr id="3248" name="Google Shape;3248;p106"/>
            <p:cNvSpPr/>
            <p:nvPr/>
          </p:nvSpPr>
          <p:spPr>
            <a:xfrm>
              <a:off x="0" y="0"/>
              <a:ext cx="4160586" cy="1778508"/>
            </a:xfrm>
            <a:custGeom>
              <a:avLst/>
              <a:gdLst/>
              <a:ahLst/>
              <a:cxnLst/>
              <a:rect l="l" t="t" r="r" b="b"/>
              <a:pathLst>
                <a:path w="4160586" h="1778508" extrusionOk="0">
                  <a:moveTo>
                    <a:pt x="24994" y="0"/>
                  </a:moveTo>
                  <a:lnTo>
                    <a:pt x="4135592" y="0"/>
                  </a:lnTo>
                  <a:cubicBezTo>
                    <a:pt x="4142221" y="0"/>
                    <a:pt x="4148579" y="2633"/>
                    <a:pt x="4153266" y="7321"/>
                  </a:cubicBezTo>
                  <a:cubicBezTo>
                    <a:pt x="4157953" y="12008"/>
                    <a:pt x="4160586" y="18365"/>
                    <a:pt x="4160586" y="24994"/>
                  </a:cubicBezTo>
                  <a:lnTo>
                    <a:pt x="4160586" y="1753514"/>
                  </a:lnTo>
                  <a:cubicBezTo>
                    <a:pt x="4160586" y="1760142"/>
                    <a:pt x="4157953" y="1766500"/>
                    <a:pt x="4153266" y="1771187"/>
                  </a:cubicBezTo>
                  <a:cubicBezTo>
                    <a:pt x="4148579" y="1775874"/>
                    <a:pt x="4142221" y="1778508"/>
                    <a:pt x="4135592" y="1778508"/>
                  </a:cubicBezTo>
                  <a:lnTo>
                    <a:pt x="24994" y="1778508"/>
                  </a:lnTo>
                  <a:cubicBezTo>
                    <a:pt x="11190" y="1778508"/>
                    <a:pt x="0" y="1767318"/>
                    <a:pt x="0" y="1753514"/>
                  </a:cubicBezTo>
                  <a:lnTo>
                    <a:pt x="0" y="24994"/>
                  </a:lnTo>
                  <a:cubicBezTo>
                    <a:pt x="0" y="18365"/>
                    <a:pt x="2633" y="12008"/>
                    <a:pt x="7321" y="7321"/>
                  </a:cubicBezTo>
                  <a:cubicBezTo>
                    <a:pt x="12008" y="2633"/>
                    <a:pt x="18365" y="0"/>
                    <a:pt x="24994"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49" name="Google Shape;3249;p106"/>
            <p:cNvSpPr txBox="1"/>
            <p:nvPr/>
          </p:nvSpPr>
          <p:spPr>
            <a:xfrm>
              <a:off x="0" y="-38100"/>
              <a:ext cx="4160586" cy="18166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50" name="Google Shape;3250;p106"/>
          <p:cNvSpPr/>
          <p:nvPr/>
        </p:nvSpPr>
        <p:spPr>
          <a:xfrm>
            <a:off x="8100329" y="4388045"/>
            <a:ext cx="420977" cy="241105"/>
          </a:xfrm>
          <a:custGeom>
            <a:avLst/>
            <a:gdLst/>
            <a:ahLst/>
            <a:cxnLst/>
            <a:rect l="l" t="t" r="r" b="b"/>
            <a:pathLst>
              <a:path w="841954" h="482210" extrusionOk="0">
                <a:moveTo>
                  <a:pt x="0" y="0"/>
                </a:moveTo>
                <a:lnTo>
                  <a:pt x="841954" y="0"/>
                </a:lnTo>
                <a:lnTo>
                  <a:pt x="841954" y="482210"/>
                </a:lnTo>
                <a:lnTo>
                  <a:pt x="0" y="482210"/>
                </a:lnTo>
                <a:lnTo>
                  <a:pt x="0" y="0"/>
                </a:lnTo>
                <a:close/>
              </a:path>
            </a:pathLst>
          </a:custGeom>
          <a:blipFill rotWithShape="1">
            <a:blip r:embed="rId3">
              <a:alphaModFix/>
            </a:blip>
            <a:stretch>
              <a:fillRect/>
            </a:stretch>
          </a:blipFill>
          <a:ln>
            <a:noFill/>
          </a:ln>
        </p:spPr>
      </p:sp>
      <p:sp>
        <p:nvSpPr>
          <p:cNvPr id="3251" name="Google Shape;3251;p106"/>
          <p:cNvSpPr/>
          <p:nvPr/>
        </p:nvSpPr>
        <p:spPr>
          <a:xfrm>
            <a:off x="4767817" y="514350"/>
            <a:ext cx="3140232" cy="4114800"/>
          </a:xfrm>
          <a:custGeom>
            <a:avLst/>
            <a:gdLst/>
            <a:ahLst/>
            <a:cxnLst/>
            <a:rect l="l" t="t" r="r" b="b"/>
            <a:pathLst>
              <a:path w="973008" h="1274980" extrusionOk="0">
                <a:moveTo>
                  <a:pt x="57937" y="0"/>
                </a:moveTo>
                <a:lnTo>
                  <a:pt x="915071" y="0"/>
                </a:lnTo>
                <a:cubicBezTo>
                  <a:pt x="930437" y="0"/>
                  <a:pt x="945174" y="6104"/>
                  <a:pt x="956039" y="16969"/>
                </a:cubicBezTo>
                <a:cubicBezTo>
                  <a:pt x="966904" y="27835"/>
                  <a:pt x="973008" y="42571"/>
                  <a:pt x="973008" y="57937"/>
                </a:cubicBezTo>
                <a:lnTo>
                  <a:pt x="973008" y="1217044"/>
                </a:lnTo>
                <a:cubicBezTo>
                  <a:pt x="973008" y="1232409"/>
                  <a:pt x="966904" y="1247146"/>
                  <a:pt x="956039" y="1258011"/>
                </a:cubicBezTo>
                <a:cubicBezTo>
                  <a:pt x="945174" y="1268876"/>
                  <a:pt x="930437" y="1274980"/>
                  <a:pt x="915071" y="1274980"/>
                </a:cubicBezTo>
                <a:lnTo>
                  <a:pt x="57937" y="1274980"/>
                </a:lnTo>
                <a:cubicBezTo>
                  <a:pt x="42571" y="1274980"/>
                  <a:pt x="27835" y="1268876"/>
                  <a:pt x="16969" y="1258011"/>
                </a:cubicBezTo>
                <a:cubicBezTo>
                  <a:pt x="6104" y="1247146"/>
                  <a:pt x="0" y="1232409"/>
                  <a:pt x="0" y="1217044"/>
                </a:cubicBezTo>
                <a:lnTo>
                  <a:pt x="0" y="57937"/>
                </a:lnTo>
                <a:cubicBezTo>
                  <a:pt x="0" y="42571"/>
                  <a:pt x="6104" y="27835"/>
                  <a:pt x="16969" y="16969"/>
                </a:cubicBezTo>
                <a:cubicBezTo>
                  <a:pt x="27835" y="6104"/>
                  <a:pt x="42571" y="0"/>
                  <a:pt x="57937" y="0"/>
                </a:cubicBezTo>
                <a:close/>
              </a:path>
            </a:pathLst>
          </a:custGeom>
          <a:blipFill rotWithShape="1">
            <a:blip r:embed="rId4">
              <a:alphaModFix/>
            </a:blip>
            <a:stretch>
              <a:fillRect l="-48335" r="-48333"/>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52" name="Google Shape;3252;p106"/>
          <p:cNvSpPr txBox="1"/>
          <p:nvPr/>
        </p:nvSpPr>
        <p:spPr>
          <a:xfrm>
            <a:off x="1410647" y="1538252"/>
            <a:ext cx="2979711" cy="793365"/>
          </a:xfrm>
          <a:prstGeom prst="rect">
            <a:avLst/>
          </a:prstGeom>
          <a:noFill/>
          <a:ln>
            <a:noFill/>
          </a:ln>
        </p:spPr>
        <p:txBody>
          <a:bodyPr spcFirstLastPara="1" wrap="square" lIns="0" tIns="0" rIns="0" bIns="0" anchor="t" anchorCtr="0">
            <a:spAutoFit/>
          </a:bodyPr>
          <a:lstStyle/>
          <a:p>
            <a:pPr marL="0" marR="0" lvl="0" indent="0" algn="l" rtl="0">
              <a:lnSpc>
                <a:spcPct val="95997"/>
              </a:lnSpc>
              <a:spcBef>
                <a:spcPts val="0"/>
              </a:spcBef>
              <a:spcAft>
                <a:spcPts val="0"/>
              </a:spcAft>
              <a:buNone/>
            </a:pPr>
            <a:r>
              <a:rPr lang="en" sz="6100" b="0" i="0" u="none" strike="noStrike" cap="none">
                <a:solidFill>
                  <a:srgbClr val="18373C"/>
                </a:solidFill>
                <a:latin typeface="Questrial"/>
                <a:ea typeface="Questrial"/>
                <a:cs typeface="Questrial"/>
                <a:sym typeface="Questrial"/>
              </a:rPr>
              <a:t>Contact</a:t>
            </a:r>
            <a:endParaRPr sz="700"/>
          </a:p>
        </p:txBody>
      </p:sp>
      <p:sp>
        <p:nvSpPr>
          <p:cNvPr id="3253" name="Google Shape;3253;p106"/>
          <p:cNvSpPr txBox="1"/>
          <p:nvPr/>
        </p:nvSpPr>
        <p:spPr>
          <a:xfrm>
            <a:off x="1295858" y="2688298"/>
            <a:ext cx="744777"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E-mail</a:t>
            </a:r>
            <a:endParaRPr sz="700"/>
          </a:p>
        </p:txBody>
      </p:sp>
      <p:sp>
        <p:nvSpPr>
          <p:cNvPr id="3254" name="Google Shape;3254;p106"/>
          <p:cNvSpPr txBox="1"/>
          <p:nvPr/>
        </p:nvSpPr>
        <p:spPr>
          <a:xfrm>
            <a:off x="2094142" y="2688298"/>
            <a:ext cx="2610539"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hello@reallygreatsite.com</a:t>
            </a:r>
            <a:endParaRPr sz="700"/>
          </a:p>
        </p:txBody>
      </p:sp>
      <p:sp>
        <p:nvSpPr>
          <p:cNvPr id="3255" name="Google Shape;3255;p106"/>
          <p:cNvSpPr txBox="1"/>
          <p:nvPr/>
        </p:nvSpPr>
        <p:spPr>
          <a:xfrm>
            <a:off x="1295858" y="2963611"/>
            <a:ext cx="744777"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Website</a:t>
            </a:r>
            <a:endParaRPr sz="700"/>
          </a:p>
        </p:txBody>
      </p:sp>
      <p:sp>
        <p:nvSpPr>
          <p:cNvPr id="3256" name="Google Shape;3256;p106"/>
          <p:cNvSpPr txBox="1"/>
          <p:nvPr/>
        </p:nvSpPr>
        <p:spPr>
          <a:xfrm>
            <a:off x="2094142" y="2963611"/>
            <a:ext cx="2610539"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www.reallygreatsite.com</a:t>
            </a:r>
            <a:endParaRPr sz="700"/>
          </a:p>
        </p:txBody>
      </p:sp>
      <p:sp>
        <p:nvSpPr>
          <p:cNvPr id="3257" name="Google Shape;3257;p106"/>
          <p:cNvSpPr txBox="1"/>
          <p:nvPr/>
        </p:nvSpPr>
        <p:spPr>
          <a:xfrm>
            <a:off x="1295858" y="3238924"/>
            <a:ext cx="744777"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Phone</a:t>
            </a:r>
            <a:endParaRPr sz="700"/>
          </a:p>
        </p:txBody>
      </p:sp>
      <p:sp>
        <p:nvSpPr>
          <p:cNvPr id="3258" name="Google Shape;3258;p106"/>
          <p:cNvSpPr txBox="1"/>
          <p:nvPr/>
        </p:nvSpPr>
        <p:spPr>
          <a:xfrm>
            <a:off x="2094142" y="3238924"/>
            <a:ext cx="2371013"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+123-456-7890</a:t>
            </a:r>
            <a:endParaRPr sz="700"/>
          </a:p>
        </p:txBody>
      </p:sp>
      <p:sp>
        <p:nvSpPr>
          <p:cNvPr id="3259" name="Google Shape;3259;p106"/>
          <p:cNvSpPr txBox="1"/>
          <p:nvPr/>
        </p:nvSpPr>
        <p:spPr>
          <a:xfrm>
            <a:off x="1295858" y="3514995"/>
            <a:ext cx="744777"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Address</a:t>
            </a:r>
            <a:endParaRPr sz="700"/>
          </a:p>
        </p:txBody>
      </p:sp>
      <p:sp>
        <p:nvSpPr>
          <p:cNvPr id="3260" name="Google Shape;3260;p106"/>
          <p:cNvSpPr txBox="1"/>
          <p:nvPr/>
        </p:nvSpPr>
        <p:spPr>
          <a:xfrm>
            <a:off x="2094142" y="3514995"/>
            <a:ext cx="2582148" cy="182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E5DED2"/>
                </a:solidFill>
                <a:latin typeface="Questrial"/>
                <a:ea typeface="Questrial"/>
                <a:cs typeface="Questrial"/>
                <a:sym typeface="Questrial"/>
              </a:rPr>
              <a:t>123 Anywhere St., Any City, ST 12345</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264"/>
        <p:cNvGrpSpPr/>
        <p:nvPr/>
      </p:nvGrpSpPr>
      <p:grpSpPr>
        <a:xfrm>
          <a:off x="0" y="0"/>
          <a:ext cx="0" cy="0"/>
          <a:chOff x="0" y="0"/>
          <a:chExt cx="0" cy="0"/>
        </a:xfrm>
      </p:grpSpPr>
      <p:sp>
        <p:nvSpPr>
          <p:cNvPr id="3265" name="Google Shape;3265;p107"/>
          <p:cNvSpPr/>
          <p:nvPr/>
        </p:nvSpPr>
        <p:spPr>
          <a:xfrm>
            <a:off x="514350" y="508949"/>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3">
              <a:alphaModFix/>
            </a:blip>
            <a:stretch>
              <a:fillRect l="-48400" r="-40171"/>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3266" name="Google Shape;3266;p107"/>
          <p:cNvGrpSpPr/>
          <p:nvPr/>
        </p:nvGrpSpPr>
        <p:grpSpPr>
          <a:xfrm>
            <a:off x="3887096" y="436619"/>
            <a:ext cx="4634211" cy="4187130"/>
            <a:chOff x="0" y="-38100"/>
            <a:chExt cx="2441066" cy="2205567"/>
          </a:xfrm>
        </p:grpSpPr>
        <p:sp>
          <p:nvSpPr>
            <p:cNvPr id="3267" name="Google Shape;3267;p107"/>
            <p:cNvSpPr/>
            <p:nvPr/>
          </p:nvSpPr>
          <p:spPr>
            <a:xfrm>
              <a:off x="0" y="0"/>
              <a:ext cx="2441066" cy="2167467"/>
            </a:xfrm>
            <a:custGeom>
              <a:avLst/>
              <a:gdLst/>
              <a:ahLst/>
              <a:cxnLst/>
              <a:rect l="l" t="t" r="r" b="b"/>
              <a:pathLst>
                <a:path w="2441066" h="2167467" extrusionOk="0">
                  <a:moveTo>
                    <a:pt x="39259" y="0"/>
                  </a:moveTo>
                  <a:lnTo>
                    <a:pt x="2401807" y="0"/>
                  </a:lnTo>
                  <a:cubicBezTo>
                    <a:pt x="2423489" y="0"/>
                    <a:pt x="2441066" y="17577"/>
                    <a:pt x="2441066" y="39259"/>
                  </a:cubicBezTo>
                  <a:lnTo>
                    <a:pt x="2441066" y="2128208"/>
                  </a:lnTo>
                  <a:cubicBezTo>
                    <a:pt x="2441066" y="2149890"/>
                    <a:pt x="2423489" y="2167467"/>
                    <a:pt x="2401807" y="2167467"/>
                  </a:cubicBezTo>
                  <a:lnTo>
                    <a:pt x="39259" y="2167467"/>
                  </a:lnTo>
                  <a:cubicBezTo>
                    <a:pt x="17577" y="2167467"/>
                    <a:pt x="0" y="2149890"/>
                    <a:pt x="0" y="2128208"/>
                  </a:cubicBezTo>
                  <a:lnTo>
                    <a:pt x="0" y="39259"/>
                  </a:lnTo>
                  <a:cubicBezTo>
                    <a:pt x="0" y="17577"/>
                    <a:pt x="17577" y="0"/>
                    <a:pt x="39259"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68" name="Google Shape;3268;p107"/>
            <p:cNvSpPr txBox="1"/>
            <p:nvPr/>
          </p:nvSpPr>
          <p:spPr>
            <a:xfrm>
              <a:off x="0" y="-38100"/>
              <a:ext cx="2441066"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69" name="Google Shape;3269;p107"/>
          <p:cNvSpPr txBox="1"/>
          <p:nvPr/>
        </p:nvSpPr>
        <p:spPr>
          <a:xfrm>
            <a:off x="4450474" y="1266091"/>
            <a:ext cx="3507454" cy="793366"/>
          </a:xfrm>
          <a:prstGeom prst="rect">
            <a:avLst/>
          </a:prstGeom>
          <a:noFill/>
          <a:ln>
            <a:noFill/>
          </a:ln>
        </p:spPr>
        <p:txBody>
          <a:bodyPr spcFirstLastPara="1" wrap="square" lIns="0" tIns="0" rIns="0" bIns="0" anchor="t" anchorCtr="0">
            <a:spAutoFit/>
          </a:bodyPr>
          <a:lstStyle/>
          <a:p>
            <a:pPr marL="0" marR="0" lvl="0" indent="0" algn="l" rtl="0">
              <a:lnSpc>
                <a:spcPct val="95997"/>
              </a:lnSpc>
              <a:spcBef>
                <a:spcPts val="0"/>
              </a:spcBef>
              <a:spcAft>
                <a:spcPts val="0"/>
              </a:spcAft>
              <a:buNone/>
            </a:pPr>
            <a:r>
              <a:rPr lang="en" sz="6100" b="0" i="0" u="none" strike="noStrike" cap="none">
                <a:solidFill>
                  <a:srgbClr val="18373C"/>
                </a:solidFill>
                <a:latin typeface="Questrial"/>
                <a:ea typeface="Questrial"/>
                <a:cs typeface="Questrial"/>
                <a:sym typeface="Questrial"/>
              </a:rPr>
              <a:t>Thanks.</a:t>
            </a:r>
            <a:endParaRPr sz="700"/>
          </a:p>
        </p:txBody>
      </p:sp>
      <p:sp>
        <p:nvSpPr>
          <p:cNvPr id="3270" name="Google Shape;3270;p107"/>
          <p:cNvSpPr txBox="1"/>
          <p:nvPr/>
        </p:nvSpPr>
        <p:spPr>
          <a:xfrm>
            <a:off x="5550714" y="3187114"/>
            <a:ext cx="2207164" cy="501909"/>
          </a:xfrm>
          <a:prstGeom prst="rect">
            <a:avLst/>
          </a:prstGeom>
          <a:noFill/>
          <a:ln>
            <a:noFill/>
          </a:ln>
        </p:spPr>
        <p:txBody>
          <a:bodyPr spcFirstLastPara="1" wrap="square" lIns="0" tIns="0" rIns="0" bIns="0" anchor="t" anchorCtr="0">
            <a:spAutoFit/>
          </a:bodyPr>
          <a:lstStyle/>
          <a:p>
            <a:pPr marL="0" marR="0" lvl="0" indent="0" algn="r" rtl="0">
              <a:lnSpc>
                <a:spcPct val="140014"/>
              </a:lnSpc>
              <a:spcBef>
                <a:spcPts val="0"/>
              </a:spcBef>
              <a:spcAft>
                <a:spcPts val="0"/>
              </a:spcAft>
              <a:buNone/>
            </a:pPr>
            <a:r>
              <a:rPr lang="en" sz="1400" b="0" i="0" u="none" strike="noStrike" cap="none">
                <a:solidFill>
                  <a:srgbClr val="FFFFFF"/>
                </a:solidFill>
                <a:latin typeface="Questrial"/>
                <a:ea typeface="Questrial"/>
                <a:cs typeface="Questrial"/>
                <a:sym typeface="Questrial"/>
              </a:rPr>
              <a:t>Starting Your Investment Journey With Us</a:t>
            </a:r>
            <a:endParaRPr sz="700"/>
          </a:p>
        </p:txBody>
      </p:sp>
      <p:sp>
        <p:nvSpPr>
          <p:cNvPr id="3271" name="Google Shape;3271;p107"/>
          <p:cNvSpPr txBox="1"/>
          <p:nvPr/>
        </p:nvSpPr>
        <p:spPr>
          <a:xfrm>
            <a:off x="4498941" y="2238310"/>
            <a:ext cx="3258937" cy="436094"/>
          </a:xfrm>
          <a:prstGeom prst="rect">
            <a:avLst/>
          </a:prstGeom>
          <a:noFill/>
          <a:ln>
            <a:noFill/>
          </a:ln>
        </p:spPr>
        <p:txBody>
          <a:bodyPr spcFirstLastPara="1" wrap="square" lIns="0" tIns="0" rIns="0" bIns="0" anchor="t" anchorCtr="0">
            <a:spAutoFit/>
          </a:bodyPr>
          <a:lstStyle/>
          <a:p>
            <a:pPr marL="0" marR="0" lvl="0" indent="0" algn="l" rtl="0">
              <a:lnSpc>
                <a:spcPct val="95994"/>
              </a:lnSpc>
              <a:spcBef>
                <a:spcPts val="0"/>
              </a:spcBef>
              <a:spcAft>
                <a:spcPts val="0"/>
              </a:spcAft>
              <a:buNone/>
            </a:pPr>
            <a:r>
              <a:rPr lang="en" sz="3400" b="0" i="0" u="none" strike="noStrike" cap="none">
                <a:solidFill>
                  <a:srgbClr val="FFFFFF"/>
                </a:solidFill>
                <a:latin typeface="Questrial"/>
                <a:ea typeface="Questrial"/>
                <a:cs typeface="Questrial"/>
                <a:sym typeface="Questrial"/>
              </a:rPr>
              <a:t>Everyone</a:t>
            </a:r>
            <a:endParaRPr sz="700"/>
          </a:p>
        </p:txBody>
      </p:sp>
      <p:sp>
        <p:nvSpPr>
          <p:cNvPr id="3272" name="Google Shape;3272;p107"/>
          <p:cNvSpPr txBox="1"/>
          <p:nvPr/>
        </p:nvSpPr>
        <p:spPr>
          <a:xfrm>
            <a:off x="4450474" y="4150460"/>
            <a:ext cx="727065" cy="85281"/>
          </a:xfrm>
          <a:prstGeom prst="rect">
            <a:avLst/>
          </a:prstGeom>
          <a:noFill/>
          <a:ln>
            <a:noFill/>
          </a:ln>
        </p:spPr>
        <p:txBody>
          <a:bodyPr spcFirstLastPara="1" wrap="square" lIns="0" tIns="0" rIns="0" bIns="0" anchor="t" anchorCtr="0">
            <a:spAutoFit/>
          </a:bodyPr>
          <a:lstStyle/>
          <a:p>
            <a:pPr marL="0" marR="0" lvl="0" indent="0" algn="l" rtl="0">
              <a:lnSpc>
                <a:spcPct val="83000"/>
              </a:lnSpc>
              <a:spcBef>
                <a:spcPts val="0"/>
              </a:spcBef>
              <a:spcAft>
                <a:spcPts val="0"/>
              </a:spcAft>
              <a:buNone/>
            </a:pPr>
            <a:r>
              <a:rPr lang="en" sz="700" b="0" i="0" u="none" strike="noStrike" cap="none">
                <a:solidFill>
                  <a:srgbClr val="FFFFFF"/>
                </a:solidFill>
                <a:latin typeface="Questrial"/>
                <a:ea typeface="Questrial"/>
                <a:cs typeface="Questrial"/>
                <a:sym typeface="Questrial"/>
              </a:rPr>
              <a:t>Presented by</a:t>
            </a:r>
            <a:endParaRPr sz="700"/>
          </a:p>
        </p:txBody>
      </p:sp>
      <p:sp>
        <p:nvSpPr>
          <p:cNvPr id="3273" name="Google Shape;3273;p107"/>
          <p:cNvSpPr txBox="1"/>
          <p:nvPr/>
        </p:nvSpPr>
        <p:spPr>
          <a:xfrm>
            <a:off x="4450474" y="4283376"/>
            <a:ext cx="947997" cy="85281"/>
          </a:xfrm>
          <a:prstGeom prst="rect">
            <a:avLst/>
          </a:prstGeom>
          <a:noFill/>
          <a:ln>
            <a:noFill/>
          </a:ln>
        </p:spPr>
        <p:txBody>
          <a:bodyPr spcFirstLastPara="1" wrap="square" lIns="0" tIns="0" rIns="0" bIns="0" anchor="t" anchorCtr="0">
            <a:spAutoFit/>
          </a:bodyPr>
          <a:lstStyle/>
          <a:p>
            <a:pPr marL="0" marR="0" lvl="0" indent="0" algn="l" rtl="0">
              <a:lnSpc>
                <a:spcPct val="83000"/>
              </a:lnSpc>
              <a:spcBef>
                <a:spcPts val="0"/>
              </a:spcBef>
              <a:spcAft>
                <a:spcPts val="0"/>
              </a:spcAft>
              <a:buNone/>
            </a:pPr>
            <a:r>
              <a:rPr lang="en" sz="700" b="0" i="0" u="none" strike="noStrike" cap="none">
                <a:solidFill>
                  <a:srgbClr val="FFFFFF"/>
                </a:solidFill>
                <a:latin typeface="Questrial"/>
                <a:ea typeface="Questrial"/>
                <a:cs typeface="Questrial"/>
                <a:sym typeface="Questrial"/>
              </a:rPr>
              <a:t>Morgan Maxwell</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358"/>
        <p:cNvGrpSpPr/>
        <p:nvPr/>
      </p:nvGrpSpPr>
      <p:grpSpPr>
        <a:xfrm>
          <a:off x="0" y="0"/>
          <a:ext cx="0" cy="0"/>
          <a:chOff x="0" y="0"/>
          <a:chExt cx="0" cy="0"/>
        </a:xfrm>
      </p:grpSpPr>
      <p:sp>
        <p:nvSpPr>
          <p:cNvPr id="359" name="Google Shape;359;p30"/>
          <p:cNvSpPr/>
          <p:nvPr/>
        </p:nvSpPr>
        <p:spPr>
          <a:xfrm>
            <a:off x="-91441" y="574029"/>
            <a:ext cx="5955623" cy="5139463"/>
          </a:xfrm>
          <a:custGeom>
            <a:avLst/>
            <a:gdLst/>
            <a:ahLst/>
            <a:cxnLst/>
            <a:rect l="l" t="t" r="r" b="b"/>
            <a:pathLst>
              <a:path w="11911245" h="10278925" extrusionOk="0">
                <a:moveTo>
                  <a:pt x="0" y="0"/>
                </a:moveTo>
                <a:lnTo>
                  <a:pt x="11911246" y="0"/>
                </a:lnTo>
                <a:lnTo>
                  <a:pt x="11911246" y="10278925"/>
                </a:lnTo>
                <a:lnTo>
                  <a:pt x="0" y="10278925"/>
                </a:lnTo>
                <a:lnTo>
                  <a:pt x="0" y="0"/>
                </a:lnTo>
                <a:close/>
              </a:path>
            </a:pathLst>
          </a:custGeom>
          <a:blipFill rotWithShape="1">
            <a:blip r:embed="rId3">
              <a:alphaModFix amt="19999"/>
            </a:blip>
            <a:stretch>
              <a:fillRect/>
            </a:stretch>
          </a:blipFill>
          <a:ln>
            <a:noFill/>
          </a:ln>
        </p:spPr>
      </p:sp>
      <p:grpSp>
        <p:nvGrpSpPr>
          <p:cNvPr id="360" name="Google Shape;360;p30"/>
          <p:cNvGrpSpPr/>
          <p:nvPr/>
        </p:nvGrpSpPr>
        <p:grpSpPr>
          <a:xfrm rot="-2186948">
            <a:off x="-2605" y="3738623"/>
            <a:ext cx="1225006" cy="1225006"/>
            <a:chOff x="28099" y="28099"/>
            <a:chExt cx="756602" cy="756602"/>
          </a:xfrm>
        </p:grpSpPr>
        <p:sp>
          <p:nvSpPr>
            <p:cNvPr id="361" name="Google Shape;361;p30"/>
            <p:cNvSpPr/>
            <p:nvPr/>
          </p:nvSpPr>
          <p:spPr>
            <a:xfrm>
              <a:off x="28099" y="28099"/>
              <a:ext cx="756602" cy="756602"/>
            </a:xfrm>
            <a:custGeom>
              <a:avLst/>
              <a:gdLst/>
              <a:ahLst/>
              <a:cxnLst/>
              <a:rect l="l" t="t" r="r" b="b"/>
              <a:pathLst>
                <a:path w="756602" h="756602" extrusionOk="0">
                  <a:moveTo>
                    <a:pt x="396961" y="11883"/>
                  </a:moveTo>
                  <a:lnTo>
                    <a:pt x="488957" y="209004"/>
                  </a:lnTo>
                  <a:cubicBezTo>
                    <a:pt x="501010" y="234831"/>
                    <a:pt x="521771" y="255592"/>
                    <a:pt x="547598" y="267645"/>
                  </a:cubicBezTo>
                  <a:lnTo>
                    <a:pt x="744719" y="359641"/>
                  </a:lnTo>
                  <a:cubicBezTo>
                    <a:pt x="751968" y="363025"/>
                    <a:pt x="756602" y="370301"/>
                    <a:pt x="756602" y="378301"/>
                  </a:cubicBezTo>
                  <a:cubicBezTo>
                    <a:pt x="756602" y="386301"/>
                    <a:pt x="751968" y="393577"/>
                    <a:pt x="744719" y="396961"/>
                  </a:cubicBezTo>
                  <a:lnTo>
                    <a:pt x="547598" y="488957"/>
                  </a:lnTo>
                  <a:cubicBezTo>
                    <a:pt x="521771" y="501010"/>
                    <a:pt x="501010" y="521771"/>
                    <a:pt x="488957" y="547598"/>
                  </a:cubicBezTo>
                  <a:lnTo>
                    <a:pt x="396961" y="744719"/>
                  </a:lnTo>
                  <a:cubicBezTo>
                    <a:pt x="393577" y="751968"/>
                    <a:pt x="386301" y="756602"/>
                    <a:pt x="378301" y="756602"/>
                  </a:cubicBezTo>
                  <a:cubicBezTo>
                    <a:pt x="370301" y="756602"/>
                    <a:pt x="363025" y="751968"/>
                    <a:pt x="359641" y="744719"/>
                  </a:cubicBezTo>
                  <a:lnTo>
                    <a:pt x="267645" y="547598"/>
                  </a:lnTo>
                  <a:cubicBezTo>
                    <a:pt x="255592" y="521771"/>
                    <a:pt x="234831" y="501010"/>
                    <a:pt x="209004" y="488957"/>
                  </a:cubicBezTo>
                  <a:lnTo>
                    <a:pt x="11883" y="396961"/>
                  </a:lnTo>
                  <a:cubicBezTo>
                    <a:pt x="4634" y="393577"/>
                    <a:pt x="0" y="386301"/>
                    <a:pt x="0" y="378301"/>
                  </a:cubicBezTo>
                  <a:cubicBezTo>
                    <a:pt x="0" y="370301"/>
                    <a:pt x="4634" y="363025"/>
                    <a:pt x="11883" y="359641"/>
                  </a:cubicBezTo>
                  <a:lnTo>
                    <a:pt x="209004" y="267645"/>
                  </a:lnTo>
                  <a:cubicBezTo>
                    <a:pt x="234831" y="255592"/>
                    <a:pt x="255592" y="234831"/>
                    <a:pt x="267645" y="209004"/>
                  </a:cubicBezTo>
                  <a:lnTo>
                    <a:pt x="359641" y="11883"/>
                  </a:lnTo>
                  <a:cubicBezTo>
                    <a:pt x="363025" y="4634"/>
                    <a:pt x="370301" y="0"/>
                    <a:pt x="378301" y="0"/>
                  </a:cubicBezTo>
                  <a:cubicBezTo>
                    <a:pt x="386301" y="0"/>
                    <a:pt x="393577" y="4634"/>
                    <a:pt x="396961" y="11883"/>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2" name="Google Shape;362;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0"/>
          <p:cNvGrpSpPr/>
          <p:nvPr/>
        </p:nvGrpSpPr>
        <p:grpSpPr>
          <a:xfrm>
            <a:off x="514350" y="1078452"/>
            <a:ext cx="2818894" cy="1250457"/>
            <a:chOff x="0" y="-57150"/>
            <a:chExt cx="688255" cy="305309"/>
          </a:xfrm>
        </p:grpSpPr>
        <p:sp>
          <p:nvSpPr>
            <p:cNvPr id="364" name="Google Shape;364;p30"/>
            <p:cNvSpPr/>
            <p:nvPr/>
          </p:nvSpPr>
          <p:spPr>
            <a:xfrm>
              <a:off x="0" y="0"/>
              <a:ext cx="688255" cy="248159"/>
            </a:xfrm>
            <a:custGeom>
              <a:avLst/>
              <a:gdLst/>
              <a:ahLst/>
              <a:cxnLst/>
              <a:rect l="l" t="t" r="r" b="b"/>
              <a:pathLst>
                <a:path w="688255" h="248159" extrusionOk="0">
                  <a:moveTo>
                    <a:pt x="27464" y="0"/>
                  </a:moveTo>
                  <a:lnTo>
                    <a:pt x="660790" y="0"/>
                  </a:lnTo>
                  <a:cubicBezTo>
                    <a:pt x="668074" y="0"/>
                    <a:pt x="675060" y="2894"/>
                    <a:pt x="680211" y="8044"/>
                  </a:cubicBezTo>
                  <a:cubicBezTo>
                    <a:pt x="685361" y="13195"/>
                    <a:pt x="688255" y="20180"/>
                    <a:pt x="688255" y="27464"/>
                  </a:cubicBezTo>
                  <a:lnTo>
                    <a:pt x="688255" y="220695"/>
                  </a:lnTo>
                  <a:cubicBezTo>
                    <a:pt x="688255" y="227979"/>
                    <a:pt x="685361" y="234964"/>
                    <a:pt x="680211" y="240115"/>
                  </a:cubicBezTo>
                  <a:cubicBezTo>
                    <a:pt x="675060" y="245265"/>
                    <a:pt x="668074" y="248159"/>
                    <a:pt x="660790" y="248159"/>
                  </a:cubicBezTo>
                  <a:lnTo>
                    <a:pt x="27464" y="248159"/>
                  </a:lnTo>
                  <a:cubicBezTo>
                    <a:pt x="20180" y="248159"/>
                    <a:pt x="13195" y="245265"/>
                    <a:pt x="8044" y="240115"/>
                  </a:cubicBezTo>
                  <a:cubicBezTo>
                    <a:pt x="2894" y="234964"/>
                    <a:pt x="0" y="227979"/>
                    <a:pt x="0" y="220695"/>
                  </a:cubicBezTo>
                  <a:lnTo>
                    <a:pt x="0" y="27464"/>
                  </a:lnTo>
                  <a:cubicBezTo>
                    <a:pt x="0" y="20180"/>
                    <a:pt x="2894" y="13195"/>
                    <a:pt x="8044" y="8044"/>
                  </a:cubicBezTo>
                  <a:cubicBezTo>
                    <a:pt x="13195" y="2894"/>
                    <a:pt x="20180" y="0"/>
                    <a:pt x="27464" y="0"/>
                  </a:cubicBezTo>
                  <a:close/>
                </a:path>
              </a:pathLst>
            </a:custGeom>
            <a:solidFill>
              <a:srgbClr val="25A244"/>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30"/>
            <p:cNvSpPr txBox="1"/>
            <p:nvPr/>
          </p:nvSpPr>
          <p:spPr>
            <a:xfrm>
              <a:off x="0" y="-57150"/>
              <a:ext cx="688255" cy="30530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514350" y="2203845"/>
            <a:ext cx="2818894" cy="2280041"/>
            <a:chOff x="0" y="-57150"/>
            <a:chExt cx="688255" cy="556690"/>
          </a:xfrm>
        </p:grpSpPr>
        <p:sp>
          <p:nvSpPr>
            <p:cNvPr id="367" name="Google Shape;367;p30"/>
            <p:cNvSpPr/>
            <p:nvPr/>
          </p:nvSpPr>
          <p:spPr>
            <a:xfrm>
              <a:off x="0" y="0"/>
              <a:ext cx="688255" cy="499540"/>
            </a:xfrm>
            <a:custGeom>
              <a:avLst/>
              <a:gdLst/>
              <a:ahLst/>
              <a:cxnLst/>
              <a:rect l="l" t="t" r="r" b="b"/>
              <a:pathLst>
                <a:path w="688255" h="499540" extrusionOk="0">
                  <a:moveTo>
                    <a:pt x="27464" y="0"/>
                  </a:moveTo>
                  <a:lnTo>
                    <a:pt x="660790" y="0"/>
                  </a:lnTo>
                  <a:cubicBezTo>
                    <a:pt x="668074" y="0"/>
                    <a:pt x="675060" y="2894"/>
                    <a:pt x="680211" y="8044"/>
                  </a:cubicBezTo>
                  <a:cubicBezTo>
                    <a:pt x="685361" y="13195"/>
                    <a:pt x="688255" y="20180"/>
                    <a:pt x="688255" y="27464"/>
                  </a:cubicBezTo>
                  <a:lnTo>
                    <a:pt x="688255" y="472075"/>
                  </a:lnTo>
                  <a:cubicBezTo>
                    <a:pt x="688255" y="479359"/>
                    <a:pt x="685361" y="486345"/>
                    <a:pt x="680211" y="491496"/>
                  </a:cubicBezTo>
                  <a:cubicBezTo>
                    <a:pt x="675060" y="496646"/>
                    <a:pt x="668074" y="499540"/>
                    <a:pt x="660790" y="499540"/>
                  </a:cubicBezTo>
                  <a:lnTo>
                    <a:pt x="27464" y="499540"/>
                  </a:lnTo>
                  <a:cubicBezTo>
                    <a:pt x="20180" y="499540"/>
                    <a:pt x="13195" y="496646"/>
                    <a:pt x="8044" y="491496"/>
                  </a:cubicBezTo>
                  <a:cubicBezTo>
                    <a:pt x="2894" y="486345"/>
                    <a:pt x="0" y="479359"/>
                    <a:pt x="0" y="472075"/>
                  </a:cubicBezTo>
                  <a:lnTo>
                    <a:pt x="0" y="27464"/>
                  </a:lnTo>
                  <a:cubicBezTo>
                    <a:pt x="0" y="20180"/>
                    <a:pt x="2894" y="13195"/>
                    <a:pt x="8044" y="8044"/>
                  </a:cubicBezTo>
                  <a:cubicBezTo>
                    <a:pt x="13195" y="2894"/>
                    <a:pt x="20180" y="0"/>
                    <a:pt x="2746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0"/>
            <p:cNvSpPr txBox="1"/>
            <p:nvPr/>
          </p:nvSpPr>
          <p:spPr>
            <a:xfrm>
              <a:off x="0" y="-57150"/>
              <a:ext cx="688255" cy="55669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0"/>
          <p:cNvGrpSpPr/>
          <p:nvPr/>
        </p:nvGrpSpPr>
        <p:grpSpPr>
          <a:xfrm>
            <a:off x="3442781" y="2094839"/>
            <a:ext cx="1890896" cy="2389047"/>
            <a:chOff x="0" y="-57150"/>
            <a:chExt cx="461677" cy="583304"/>
          </a:xfrm>
        </p:grpSpPr>
        <p:sp>
          <p:nvSpPr>
            <p:cNvPr id="370" name="Google Shape;370;p30"/>
            <p:cNvSpPr/>
            <p:nvPr/>
          </p:nvSpPr>
          <p:spPr>
            <a:xfrm>
              <a:off x="0" y="0"/>
              <a:ext cx="461677" cy="526154"/>
            </a:xfrm>
            <a:custGeom>
              <a:avLst/>
              <a:gdLst/>
              <a:ahLst/>
              <a:cxnLst/>
              <a:rect l="l" t="t" r="r" b="b"/>
              <a:pathLst>
                <a:path w="461677" h="526154" extrusionOk="0">
                  <a:moveTo>
                    <a:pt x="40943" y="0"/>
                  </a:moveTo>
                  <a:lnTo>
                    <a:pt x="420734" y="0"/>
                  </a:lnTo>
                  <a:cubicBezTo>
                    <a:pt x="431593" y="0"/>
                    <a:pt x="442007" y="4314"/>
                    <a:pt x="449685" y="11992"/>
                  </a:cubicBezTo>
                  <a:cubicBezTo>
                    <a:pt x="457363" y="19670"/>
                    <a:pt x="461677" y="30084"/>
                    <a:pt x="461677" y="40943"/>
                  </a:cubicBezTo>
                  <a:lnTo>
                    <a:pt x="461677" y="485211"/>
                  </a:lnTo>
                  <a:cubicBezTo>
                    <a:pt x="461677" y="496070"/>
                    <a:pt x="457363" y="506484"/>
                    <a:pt x="449685" y="514162"/>
                  </a:cubicBezTo>
                  <a:cubicBezTo>
                    <a:pt x="442007" y="521841"/>
                    <a:pt x="431593" y="526154"/>
                    <a:pt x="420734" y="526154"/>
                  </a:cubicBezTo>
                  <a:lnTo>
                    <a:pt x="40943" y="526154"/>
                  </a:lnTo>
                  <a:cubicBezTo>
                    <a:pt x="30084" y="526154"/>
                    <a:pt x="19670" y="521841"/>
                    <a:pt x="11992" y="514162"/>
                  </a:cubicBezTo>
                  <a:cubicBezTo>
                    <a:pt x="4314" y="506484"/>
                    <a:pt x="0" y="496070"/>
                    <a:pt x="0" y="485211"/>
                  </a:cubicBezTo>
                  <a:lnTo>
                    <a:pt x="0" y="40943"/>
                  </a:lnTo>
                  <a:cubicBezTo>
                    <a:pt x="0" y="30084"/>
                    <a:pt x="4314" y="19670"/>
                    <a:pt x="11992" y="11992"/>
                  </a:cubicBezTo>
                  <a:cubicBezTo>
                    <a:pt x="19670" y="4314"/>
                    <a:pt x="30084" y="0"/>
                    <a:pt x="40943"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0"/>
            <p:cNvSpPr txBox="1"/>
            <p:nvPr/>
          </p:nvSpPr>
          <p:spPr>
            <a:xfrm>
              <a:off x="0" y="-57150"/>
              <a:ext cx="461677" cy="58330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2" name="Google Shape;372;p30"/>
          <p:cNvGrpSpPr/>
          <p:nvPr/>
        </p:nvGrpSpPr>
        <p:grpSpPr>
          <a:xfrm rot="8169472">
            <a:off x="6786544" y="-363599"/>
            <a:ext cx="2696125" cy="2696125"/>
            <a:chOff x="13267" y="13267"/>
            <a:chExt cx="786265" cy="786265"/>
          </a:xfrm>
        </p:grpSpPr>
        <p:sp>
          <p:nvSpPr>
            <p:cNvPr id="373" name="Google Shape;373;p30"/>
            <p:cNvSpPr/>
            <p:nvPr/>
          </p:nvSpPr>
          <p:spPr>
            <a:xfrm>
              <a:off x="13267" y="13267"/>
              <a:ext cx="786265" cy="786265"/>
            </a:xfrm>
            <a:custGeom>
              <a:avLst/>
              <a:gdLst/>
              <a:ahLst/>
              <a:cxnLst/>
              <a:rect l="l" t="t" r="r" b="b"/>
              <a:pathLst>
                <a:path w="786265" h="786265" extrusionOk="0">
                  <a:moveTo>
                    <a:pt x="401944" y="5611"/>
                  </a:moveTo>
                  <a:lnTo>
                    <a:pt x="513638" y="244939"/>
                  </a:lnTo>
                  <a:cubicBezTo>
                    <a:pt x="519329" y="257134"/>
                    <a:pt x="529132" y="266937"/>
                    <a:pt x="541327" y="272628"/>
                  </a:cubicBezTo>
                  <a:lnTo>
                    <a:pt x="780655" y="384322"/>
                  </a:lnTo>
                  <a:cubicBezTo>
                    <a:pt x="784078" y="385920"/>
                    <a:pt x="786265" y="389356"/>
                    <a:pt x="786265" y="393133"/>
                  </a:cubicBezTo>
                  <a:cubicBezTo>
                    <a:pt x="786265" y="396910"/>
                    <a:pt x="784078" y="400346"/>
                    <a:pt x="780655" y="401944"/>
                  </a:cubicBezTo>
                  <a:lnTo>
                    <a:pt x="541327" y="513638"/>
                  </a:lnTo>
                  <a:cubicBezTo>
                    <a:pt x="529132" y="519329"/>
                    <a:pt x="519329" y="529132"/>
                    <a:pt x="513638" y="541327"/>
                  </a:cubicBezTo>
                  <a:lnTo>
                    <a:pt x="401944" y="780655"/>
                  </a:lnTo>
                  <a:cubicBezTo>
                    <a:pt x="400346" y="784078"/>
                    <a:pt x="396910" y="786265"/>
                    <a:pt x="393133" y="786265"/>
                  </a:cubicBezTo>
                  <a:cubicBezTo>
                    <a:pt x="389356" y="786265"/>
                    <a:pt x="385920" y="784078"/>
                    <a:pt x="384322" y="780655"/>
                  </a:cubicBezTo>
                  <a:lnTo>
                    <a:pt x="272628" y="541327"/>
                  </a:lnTo>
                  <a:cubicBezTo>
                    <a:pt x="266937" y="529132"/>
                    <a:pt x="257134" y="519329"/>
                    <a:pt x="244939" y="513638"/>
                  </a:cubicBezTo>
                  <a:lnTo>
                    <a:pt x="5611" y="401944"/>
                  </a:lnTo>
                  <a:cubicBezTo>
                    <a:pt x="2188" y="400346"/>
                    <a:pt x="0" y="396910"/>
                    <a:pt x="0" y="393133"/>
                  </a:cubicBezTo>
                  <a:cubicBezTo>
                    <a:pt x="0" y="389356"/>
                    <a:pt x="2188" y="385920"/>
                    <a:pt x="5611" y="384322"/>
                  </a:cubicBezTo>
                  <a:lnTo>
                    <a:pt x="244939" y="272628"/>
                  </a:lnTo>
                  <a:cubicBezTo>
                    <a:pt x="257134" y="266937"/>
                    <a:pt x="266937" y="257134"/>
                    <a:pt x="272628" y="244939"/>
                  </a:cubicBezTo>
                  <a:lnTo>
                    <a:pt x="384322" y="5611"/>
                  </a:lnTo>
                  <a:cubicBezTo>
                    <a:pt x="385920" y="2188"/>
                    <a:pt x="389356" y="0"/>
                    <a:pt x="393133" y="0"/>
                  </a:cubicBezTo>
                  <a:cubicBezTo>
                    <a:pt x="396910" y="0"/>
                    <a:pt x="400346" y="2188"/>
                    <a:pt x="401944" y="5611"/>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4" name="Google Shape;374;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5" name="Google Shape;375;p30"/>
          <p:cNvGrpSpPr/>
          <p:nvPr/>
        </p:nvGrpSpPr>
        <p:grpSpPr>
          <a:xfrm>
            <a:off x="5443215" y="1078451"/>
            <a:ext cx="3186435" cy="3405435"/>
            <a:chOff x="0" y="-57150"/>
            <a:chExt cx="777993" cy="831463"/>
          </a:xfrm>
        </p:grpSpPr>
        <p:sp>
          <p:nvSpPr>
            <p:cNvPr id="376" name="Google Shape;376;p30"/>
            <p:cNvSpPr/>
            <p:nvPr/>
          </p:nvSpPr>
          <p:spPr>
            <a:xfrm>
              <a:off x="0" y="0"/>
              <a:ext cx="777993" cy="774313"/>
            </a:xfrm>
            <a:custGeom>
              <a:avLst/>
              <a:gdLst/>
              <a:ahLst/>
              <a:cxnLst/>
              <a:rect l="l" t="t" r="r" b="b"/>
              <a:pathLst>
                <a:path w="777993" h="774313" extrusionOk="0">
                  <a:moveTo>
                    <a:pt x="24296" y="0"/>
                  </a:moveTo>
                  <a:lnTo>
                    <a:pt x="753696" y="0"/>
                  </a:lnTo>
                  <a:cubicBezTo>
                    <a:pt x="760140" y="0"/>
                    <a:pt x="766320" y="2560"/>
                    <a:pt x="770877" y="7116"/>
                  </a:cubicBezTo>
                  <a:cubicBezTo>
                    <a:pt x="775433" y="11673"/>
                    <a:pt x="777993" y="17853"/>
                    <a:pt x="777993" y="24296"/>
                  </a:cubicBezTo>
                  <a:lnTo>
                    <a:pt x="777993" y="750017"/>
                  </a:lnTo>
                  <a:cubicBezTo>
                    <a:pt x="777993" y="756461"/>
                    <a:pt x="775433" y="762641"/>
                    <a:pt x="770877" y="767197"/>
                  </a:cubicBezTo>
                  <a:cubicBezTo>
                    <a:pt x="766320" y="771753"/>
                    <a:pt x="760140" y="774313"/>
                    <a:pt x="753696" y="774313"/>
                  </a:cubicBezTo>
                  <a:lnTo>
                    <a:pt x="24296" y="774313"/>
                  </a:lnTo>
                  <a:cubicBezTo>
                    <a:pt x="17853" y="774313"/>
                    <a:pt x="11673" y="771753"/>
                    <a:pt x="7116" y="767197"/>
                  </a:cubicBezTo>
                  <a:cubicBezTo>
                    <a:pt x="2560" y="762641"/>
                    <a:pt x="0" y="756461"/>
                    <a:pt x="0" y="750017"/>
                  </a:cubicBezTo>
                  <a:lnTo>
                    <a:pt x="0" y="24296"/>
                  </a:lnTo>
                  <a:cubicBezTo>
                    <a:pt x="0" y="17853"/>
                    <a:pt x="2560" y="11673"/>
                    <a:pt x="7116" y="7116"/>
                  </a:cubicBezTo>
                  <a:cubicBezTo>
                    <a:pt x="11673" y="2560"/>
                    <a:pt x="17853" y="0"/>
                    <a:pt x="24296"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0"/>
            <p:cNvSpPr txBox="1"/>
            <p:nvPr/>
          </p:nvSpPr>
          <p:spPr>
            <a:xfrm>
              <a:off x="0" y="-57150"/>
              <a:ext cx="777993" cy="83146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8" name="Google Shape;378;p30"/>
          <p:cNvGrpSpPr/>
          <p:nvPr/>
        </p:nvGrpSpPr>
        <p:grpSpPr>
          <a:xfrm>
            <a:off x="3442781" y="1078451"/>
            <a:ext cx="890679" cy="1126101"/>
            <a:chOff x="0" y="-57150"/>
            <a:chExt cx="217466" cy="274946"/>
          </a:xfrm>
        </p:grpSpPr>
        <p:sp>
          <p:nvSpPr>
            <p:cNvPr id="379" name="Google Shape;379;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0" name="Google Shape;380;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1" name="Google Shape;381;p30"/>
          <p:cNvGrpSpPr/>
          <p:nvPr/>
        </p:nvGrpSpPr>
        <p:grpSpPr>
          <a:xfrm>
            <a:off x="4442998" y="1078451"/>
            <a:ext cx="890679" cy="1126101"/>
            <a:chOff x="0" y="-57150"/>
            <a:chExt cx="217466" cy="274946"/>
          </a:xfrm>
        </p:grpSpPr>
        <p:sp>
          <p:nvSpPr>
            <p:cNvPr id="382" name="Google Shape;382;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4" name="Google Shape;384;p30"/>
          <p:cNvSpPr/>
          <p:nvPr/>
        </p:nvSpPr>
        <p:spPr>
          <a:xfrm>
            <a:off x="3702517" y="1924417"/>
            <a:ext cx="91146" cy="89322"/>
          </a:xfrm>
          <a:custGeom>
            <a:avLst/>
            <a:gdLst/>
            <a:ahLst/>
            <a:cxnLst/>
            <a:rect l="l" t="t" r="r" b="b"/>
            <a:pathLst>
              <a:path w="182291" h="178645" extrusionOk="0">
                <a:moveTo>
                  <a:pt x="0" y="0"/>
                </a:moveTo>
                <a:lnTo>
                  <a:pt x="182291" y="0"/>
                </a:lnTo>
                <a:lnTo>
                  <a:pt x="182291" y="178645"/>
                </a:lnTo>
                <a:lnTo>
                  <a:pt x="0" y="178645"/>
                </a:lnTo>
                <a:lnTo>
                  <a:pt x="0" y="0"/>
                </a:lnTo>
                <a:close/>
              </a:path>
            </a:pathLst>
          </a:custGeom>
          <a:blipFill rotWithShape="1">
            <a:blip r:embed="rId4">
              <a:alphaModFix/>
            </a:blip>
            <a:stretch>
              <a:fillRect/>
            </a:stretch>
          </a:blipFill>
          <a:ln>
            <a:noFill/>
          </a:ln>
        </p:spPr>
      </p:sp>
      <p:sp>
        <p:nvSpPr>
          <p:cNvPr id="385" name="Google Shape;385;p30"/>
          <p:cNvSpPr/>
          <p:nvPr/>
        </p:nvSpPr>
        <p:spPr>
          <a:xfrm>
            <a:off x="4708770" y="1924417"/>
            <a:ext cx="91146" cy="89322"/>
          </a:xfrm>
          <a:custGeom>
            <a:avLst/>
            <a:gdLst/>
            <a:ahLst/>
            <a:cxnLst/>
            <a:rect l="l" t="t" r="r" b="b"/>
            <a:pathLst>
              <a:path w="182291" h="178645" extrusionOk="0">
                <a:moveTo>
                  <a:pt x="0" y="0"/>
                </a:moveTo>
                <a:lnTo>
                  <a:pt x="182292" y="0"/>
                </a:lnTo>
                <a:lnTo>
                  <a:pt x="182292" y="178645"/>
                </a:lnTo>
                <a:lnTo>
                  <a:pt x="0" y="178645"/>
                </a:lnTo>
                <a:lnTo>
                  <a:pt x="0" y="0"/>
                </a:lnTo>
                <a:close/>
              </a:path>
            </a:pathLst>
          </a:custGeom>
          <a:blipFill rotWithShape="1">
            <a:blip r:embed="rId4">
              <a:alphaModFix/>
            </a:blip>
            <a:stretch>
              <a:fillRect/>
            </a:stretch>
          </a:blipFill>
          <a:ln>
            <a:noFill/>
          </a:ln>
        </p:spPr>
      </p:sp>
      <p:pic>
        <p:nvPicPr>
          <p:cNvPr id="386" name="Google Shape;386;p30"/>
          <p:cNvPicPr preferRelativeResize="0"/>
          <p:nvPr/>
        </p:nvPicPr>
        <p:blipFill rotWithShape="1">
          <a:blip r:embed="rId5">
            <a:alphaModFix/>
          </a:blip>
          <a:srcRect/>
          <a:stretch/>
        </p:blipFill>
        <p:spPr>
          <a:xfrm>
            <a:off x="401260" y="2369585"/>
            <a:ext cx="3045075" cy="2206281"/>
          </a:xfrm>
          <a:prstGeom prst="rect">
            <a:avLst/>
          </a:prstGeom>
          <a:noFill/>
          <a:ln>
            <a:noFill/>
          </a:ln>
        </p:spPr>
      </p:pic>
      <p:sp>
        <p:nvSpPr>
          <p:cNvPr id="387" name="Google Shape;387;p30"/>
          <p:cNvSpPr/>
          <p:nvPr/>
        </p:nvSpPr>
        <p:spPr>
          <a:xfrm>
            <a:off x="747338" y="1523900"/>
            <a:ext cx="703686" cy="587257"/>
          </a:xfrm>
          <a:custGeom>
            <a:avLst/>
            <a:gdLst/>
            <a:ahLst/>
            <a:cxnLst/>
            <a:rect l="l" t="t" r="r" b="b"/>
            <a:pathLst>
              <a:path w="1407371" h="1174515" extrusionOk="0">
                <a:moveTo>
                  <a:pt x="0" y="0"/>
                </a:moveTo>
                <a:lnTo>
                  <a:pt x="1407371" y="0"/>
                </a:lnTo>
                <a:lnTo>
                  <a:pt x="1407371" y="1174515"/>
                </a:lnTo>
                <a:lnTo>
                  <a:pt x="0" y="1174515"/>
                </a:lnTo>
                <a:lnTo>
                  <a:pt x="0" y="0"/>
                </a:lnTo>
                <a:close/>
              </a:path>
            </a:pathLst>
          </a:custGeom>
          <a:blipFill rotWithShape="1">
            <a:blip r:embed="rId6">
              <a:alphaModFix/>
            </a:blip>
            <a:stretch>
              <a:fillRect/>
            </a:stretch>
          </a:blipFill>
          <a:ln>
            <a:noFill/>
          </a:ln>
        </p:spPr>
      </p:sp>
      <p:grpSp>
        <p:nvGrpSpPr>
          <p:cNvPr id="388" name="Google Shape;388;p30"/>
          <p:cNvGrpSpPr/>
          <p:nvPr/>
        </p:nvGrpSpPr>
        <p:grpSpPr>
          <a:xfrm>
            <a:off x="346277" y="1644184"/>
            <a:ext cx="336146" cy="336146"/>
            <a:chOff x="0" y="0"/>
            <a:chExt cx="812800" cy="812800"/>
          </a:xfrm>
        </p:grpSpPr>
        <p:sp>
          <p:nvSpPr>
            <p:cNvPr id="389" name="Google Shape;38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30"/>
          <p:cNvSpPr/>
          <p:nvPr/>
        </p:nvSpPr>
        <p:spPr>
          <a:xfrm>
            <a:off x="445674" y="1728141"/>
            <a:ext cx="137352" cy="151087"/>
          </a:xfrm>
          <a:custGeom>
            <a:avLst/>
            <a:gdLst/>
            <a:ahLst/>
            <a:cxnLst/>
            <a:rect l="l" t="t" r="r" b="b"/>
            <a:pathLst>
              <a:path w="274703" h="302173" extrusionOk="0">
                <a:moveTo>
                  <a:pt x="0" y="0"/>
                </a:moveTo>
                <a:lnTo>
                  <a:pt x="274702" y="0"/>
                </a:lnTo>
                <a:lnTo>
                  <a:pt x="274702" y="302173"/>
                </a:lnTo>
                <a:lnTo>
                  <a:pt x="0" y="302173"/>
                </a:lnTo>
                <a:lnTo>
                  <a:pt x="0" y="0"/>
                </a:lnTo>
                <a:close/>
              </a:path>
            </a:pathLst>
          </a:custGeom>
          <a:blipFill rotWithShape="1">
            <a:blip r:embed="rId7">
              <a:alphaModFix/>
            </a:blip>
            <a:stretch>
              <a:fillRect/>
            </a:stretch>
          </a:blipFill>
          <a:ln>
            <a:noFill/>
          </a:ln>
        </p:spPr>
      </p:sp>
      <p:sp>
        <p:nvSpPr>
          <p:cNvPr id="392" name="Google Shape;392;p30"/>
          <p:cNvSpPr txBox="1"/>
          <p:nvPr/>
        </p:nvSpPr>
        <p:spPr>
          <a:xfrm>
            <a:off x="361714" y="359138"/>
            <a:ext cx="4186653"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dirty="0"/>
              <a:t>ARIMA</a:t>
            </a:r>
            <a:endParaRPr sz="700" dirty="0"/>
          </a:p>
        </p:txBody>
      </p:sp>
      <p:sp>
        <p:nvSpPr>
          <p:cNvPr id="393" name="Google Shape;393;p30"/>
          <p:cNvSpPr txBox="1"/>
          <p:nvPr/>
        </p:nvSpPr>
        <p:spPr>
          <a:xfrm>
            <a:off x="1530104" y="1580530"/>
            <a:ext cx="1722178" cy="6343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394" name="Google Shape;394;p30"/>
          <p:cNvSpPr txBox="1"/>
          <p:nvPr/>
        </p:nvSpPr>
        <p:spPr>
          <a:xfrm>
            <a:off x="5667500" y="1625786"/>
            <a:ext cx="281471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5" name="Google Shape;395;p30"/>
          <p:cNvSpPr txBox="1"/>
          <p:nvPr/>
        </p:nvSpPr>
        <p:spPr>
          <a:xfrm>
            <a:off x="5667500" y="3115185"/>
            <a:ext cx="2777440"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6" name="Google Shape;396;p30"/>
          <p:cNvSpPr txBox="1"/>
          <p:nvPr/>
        </p:nvSpPr>
        <p:spPr>
          <a:xfrm>
            <a:off x="5667500" y="2370470"/>
            <a:ext cx="2814712" cy="4772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7" name="Google Shape;397;p30"/>
          <p:cNvSpPr txBox="1"/>
          <p:nvPr/>
        </p:nvSpPr>
        <p:spPr>
          <a:xfrm>
            <a:off x="5667500" y="3859932"/>
            <a:ext cx="273089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8" name="Google Shape;398;p30"/>
          <p:cNvSpPr txBox="1"/>
          <p:nvPr/>
        </p:nvSpPr>
        <p:spPr>
          <a:xfrm>
            <a:off x="3640638" y="3997999"/>
            <a:ext cx="1613674"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This graph is still quite good for an IPO company</a:t>
            </a:r>
            <a:endParaRPr sz="700"/>
          </a:p>
        </p:txBody>
      </p:sp>
      <p:sp>
        <p:nvSpPr>
          <p:cNvPr id="399" name="Google Shape;399;p30"/>
          <p:cNvSpPr txBox="1"/>
          <p:nvPr/>
        </p:nvSpPr>
        <p:spPr>
          <a:xfrm>
            <a:off x="1530104" y="1386824"/>
            <a:ext cx="1592681"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Poppins"/>
                <a:ea typeface="Poppins"/>
                <a:cs typeface="Poppins"/>
                <a:sym typeface="Poppins"/>
              </a:rPr>
              <a:t>Larana Stock</a:t>
            </a:r>
            <a:endParaRPr sz="700"/>
          </a:p>
        </p:txBody>
      </p:sp>
      <p:sp>
        <p:nvSpPr>
          <p:cNvPr id="400" name="Google Shape;400;p30"/>
          <p:cNvSpPr txBox="1"/>
          <p:nvPr/>
        </p:nvSpPr>
        <p:spPr>
          <a:xfrm>
            <a:off x="5667500" y="143208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Economic Indicators</a:t>
            </a:r>
            <a:endParaRPr sz="700"/>
          </a:p>
        </p:txBody>
      </p:sp>
      <p:sp>
        <p:nvSpPr>
          <p:cNvPr id="401" name="Google Shape;401;p30"/>
          <p:cNvSpPr txBox="1"/>
          <p:nvPr/>
        </p:nvSpPr>
        <p:spPr>
          <a:xfrm>
            <a:off x="5667500" y="292151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Market Sentiment</a:t>
            </a:r>
            <a:endParaRPr sz="700"/>
          </a:p>
        </p:txBody>
      </p:sp>
      <p:sp>
        <p:nvSpPr>
          <p:cNvPr id="402" name="Google Shape;402;p30"/>
          <p:cNvSpPr txBox="1"/>
          <p:nvPr/>
        </p:nvSpPr>
        <p:spPr>
          <a:xfrm>
            <a:off x="5667500" y="217679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Company Performance</a:t>
            </a:r>
            <a:endParaRPr sz="700"/>
          </a:p>
        </p:txBody>
      </p:sp>
      <p:sp>
        <p:nvSpPr>
          <p:cNvPr id="403" name="Google Shape;403;p30"/>
          <p:cNvSpPr txBox="1"/>
          <p:nvPr/>
        </p:nvSpPr>
        <p:spPr>
          <a:xfrm>
            <a:off x="5667500" y="366622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Interest Rates</a:t>
            </a:r>
            <a:endParaRPr sz="700"/>
          </a:p>
        </p:txBody>
      </p:sp>
      <p:sp>
        <p:nvSpPr>
          <p:cNvPr id="404" name="Google Shape;404;p30"/>
          <p:cNvSpPr txBox="1"/>
          <p:nvPr/>
        </p:nvSpPr>
        <p:spPr>
          <a:xfrm>
            <a:off x="3522147"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5" name="Google Shape;405;p30"/>
          <p:cNvSpPr txBox="1"/>
          <p:nvPr/>
        </p:nvSpPr>
        <p:spPr>
          <a:xfrm>
            <a:off x="3640638" y="2452003"/>
            <a:ext cx="731947"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6" name="Google Shape;406;p30"/>
          <p:cNvSpPr txBox="1"/>
          <p:nvPr/>
        </p:nvSpPr>
        <p:spPr>
          <a:xfrm>
            <a:off x="3640638" y="3246739"/>
            <a:ext cx="9313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7" name="Google Shape;407;p30"/>
          <p:cNvSpPr txBox="1"/>
          <p:nvPr/>
        </p:nvSpPr>
        <p:spPr>
          <a:xfrm>
            <a:off x="4522364"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8" name="Google Shape;408;p30"/>
          <p:cNvSpPr txBox="1"/>
          <p:nvPr/>
        </p:nvSpPr>
        <p:spPr>
          <a:xfrm>
            <a:off x="3494431"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$1240</a:t>
            </a:r>
            <a:endParaRPr sz="700"/>
          </a:p>
        </p:txBody>
      </p:sp>
      <p:sp>
        <p:nvSpPr>
          <p:cNvPr id="409" name="Google Shape;409;p30"/>
          <p:cNvSpPr txBox="1"/>
          <p:nvPr/>
        </p:nvSpPr>
        <p:spPr>
          <a:xfrm>
            <a:off x="3640638" y="2707445"/>
            <a:ext cx="1544375" cy="4005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00BF63"/>
                </a:solidFill>
                <a:latin typeface="Poppins"/>
                <a:ea typeface="Poppins"/>
                <a:cs typeface="Poppins"/>
                <a:sym typeface="Poppins"/>
              </a:rPr>
              <a:t>+$1750</a:t>
            </a:r>
            <a:endParaRPr sz="700"/>
          </a:p>
        </p:txBody>
      </p:sp>
      <p:sp>
        <p:nvSpPr>
          <p:cNvPr id="410" name="Google Shape;410;p30"/>
          <p:cNvSpPr txBox="1"/>
          <p:nvPr/>
        </p:nvSpPr>
        <p:spPr>
          <a:xfrm>
            <a:off x="3640638" y="3502182"/>
            <a:ext cx="1544375" cy="4005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C3232D"/>
                </a:solidFill>
                <a:latin typeface="Poppins"/>
                <a:ea typeface="Poppins"/>
                <a:cs typeface="Poppins"/>
                <a:sym typeface="Poppins"/>
              </a:rPr>
              <a:t>-489</a:t>
            </a:r>
            <a:endParaRPr sz="700"/>
          </a:p>
        </p:txBody>
      </p:sp>
      <p:sp>
        <p:nvSpPr>
          <p:cNvPr id="411" name="Google Shape;411;p30"/>
          <p:cNvSpPr txBox="1"/>
          <p:nvPr/>
        </p:nvSpPr>
        <p:spPr>
          <a:xfrm>
            <a:off x="4500684"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+390</a:t>
            </a:r>
            <a:endParaRPr sz="700"/>
          </a:p>
        </p:txBody>
      </p:sp>
      <p:sp>
        <p:nvSpPr>
          <p:cNvPr id="412" name="Google Shape;412;p30"/>
          <p:cNvSpPr txBox="1"/>
          <p:nvPr/>
        </p:nvSpPr>
        <p:spPr>
          <a:xfrm>
            <a:off x="3809307"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47%</a:t>
            </a:r>
            <a:endParaRPr sz="700"/>
          </a:p>
        </p:txBody>
      </p:sp>
      <p:sp>
        <p:nvSpPr>
          <p:cNvPr id="413" name="Google Shape;413;p30"/>
          <p:cNvSpPr txBox="1"/>
          <p:nvPr/>
        </p:nvSpPr>
        <p:spPr>
          <a:xfrm>
            <a:off x="4815560"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33%</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358"/>
        <p:cNvGrpSpPr/>
        <p:nvPr/>
      </p:nvGrpSpPr>
      <p:grpSpPr>
        <a:xfrm>
          <a:off x="0" y="0"/>
          <a:ext cx="0" cy="0"/>
          <a:chOff x="0" y="0"/>
          <a:chExt cx="0" cy="0"/>
        </a:xfrm>
      </p:grpSpPr>
      <p:sp>
        <p:nvSpPr>
          <p:cNvPr id="359" name="Google Shape;359;p30"/>
          <p:cNvSpPr/>
          <p:nvPr/>
        </p:nvSpPr>
        <p:spPr>
          <a:xfrm>
            <a:off x="-91441" y="574029"/>
            <a:ext cx="5955623" cy="5139463"/>
          </a:xfrm>
          <a:custGeom>
            <a:avLst/>
            <a:gdLst/>
            <a:ahLst/>
            <a:cxnLst/>
            <a:rect l="l" t="t" r="r" b="b"/>
            <a:pathLst>
              <a:path w="11911245" h="10278925" extrusionOk="0">
                <a:moveTo>
                  <a:pt x="0" y="0"/>
                </a:moveTo>
                <a:lnTo>
                  <a:pt x="11911246" y="0"/>
                </a:lnTo>
                <a:lnTo>
                  <a:pt x="11911246" y="10278925"/>
                </a:lnTo>
                <a:lnTo>
                  <a:pt x="0" y="10278925"/>
                </a:lnTo>
                <a:lnTo>
                  <a:pt x="0" y="0"/>
                </a:lnTo>
                <a:close/>
              </a:path>
            </a:pathLst>
          </a:custGeom>
          <a:blipFill rotWithShape="1">
            <a:blip r:embed="rId3">
              <a:alphaModFix amt="19999"/>
            </a:blip>
            <a:stretch>
              <a:fillRect/>
            </a:stretch>
          </a:blipFill>
          <a:ln>
            <a:noFill/>
          </a:ln>
        </p:spPr>
      </p:sp>
      <p:grpSp>
        <p:nvGrpSpPr>
          <p:cNvPr id="360" name="Google Shape;360;p30"/>
          <p:cNvGrpSpPr/>
          <p:nvPr/>
        </p:nvGrpSpPr>
        <p:grpSpPr>
          <a:xfrm rot="-2186948">
            <a:off x="-2605" y="3738623"/>
            <a:ext cx="1225006" cy="1225006"/>
            <a:chOff x="28099" y="28099"/>
            <a:chExt cx="756602" cy="756602"/>
          </a:xfrm>
        </p:grpSpPr>
        <p:sp>
          <p:nvSpPr>
            <p:cNvPr id="361" name="Google Shape;361;p30"/>
            <p:cNvSpPr/>
            <p:nvPr/>
          </p:nvSpPr>
          <p:spPr>
            <a:xfrm>
              <a:off x="28099" y="28099"/>
              <a:ext cx="756602" cy="756602"/>
            </a:xfrm>
            <a:custGeom>
              <a:avLst/>
              <a:gdLst/>
              <a:ahLst/>
              <a:cxnLst/>
              <a:rect l="l" t="t" r="r" b="b"/>
              <a:pathLst>
                <a:path w="756602" h="756602" extrusionOk="0">
                  <a:moveTo>
                    <a:pt x="396961" y="11883"/>
                  </a:moveTo>
                  <a:lnTo>
                    <a:pt x="488957" y="209004"/>
                  </a:lnTo>
                  <a:cubicBezTo>
                    <a:pt x="501010" y="234831"/>
                    <a:pt x="521771" y="255592"/>
                    <a:pt x="547598" y="267645"/>
                  </a:cubicBezTo>
                  <a:lnTo>
                    <a:pt x="744719" y="359641"/>
                  </a:lnTo>
                  <a:cubicBezTo>
                    <a:pt x="751968" y="363025"/>
                    <a:pt x="756602" y="370301"/>
                    <a:pt x="756602" y="378301"/>
                  </a:cubicBezTo>
                  <a:cubicBezTo>
                    <a:pt x="756602" y="386301"/>
                    <a:pt x="751968" y="393577"/>
                    <a:pt x="744719" y="396961"/>
                  </a:cubicBezTo>
                  <a:lnTo>
                    <a:pt x="547598" y="488957"/>
                  </a:lnTo>
                  <a:cubicBezTo>
                    <a:pt x="521771" y="501010"/>
                    <a:pt x="501010" y="521771"/>
                    <a:pt x="488957" y="547598"/>
                  </a:cubicBezTo>
                  <a:lnTo>
                    <a:pt x="396961" y="744719"/>
                  </a:lnTo>
                  <a:cubicBezTo>
                    <a:pt x="393577" y="751968"/>
                    <a:pt x="386301" y="756602"/>
                    <a:pt x="378301" y="756602"/>
                  </a:cubicBezTo>
                  <a:cubicBezTo>
                    <a:pt x="370301" y="756602"/>
                    <a:pt x="363025" y="751968"/>
                    <a:pt x="359641" y="744719"/>
                  </a:cubicBezTo>
                  <a:lnTo>
                    <a:pt x="267645" y="547598"/>
                  </a:lnTo>
                  <a:cubicBezTo>
                    <a:pt x="255592" y="521771"/>
                    <a:pt x="234831" y="501010"/>
                    <a:pt x="209004" y="488957"/>
                  </a:cubicBezTo>
                  <a:lnTo>
                    <a:pt x="11883" y="396961"/>
                  </a:lnTo>
                  <a:cubicBezTo>
                    <a:pt x="4634" y="393577"/>
                    <a:pt x="0" y="386301"/>
                    <a:pt x="0" y="378301"/>
                  </a:cubicBezTo>
                  <a:cubicBezTo>
                    <a:pt x="0" y="370301"/>
                    <a:pt x="4634" y="363025"/>
                    <a:pt x="11883" y="359641"/>
                  </a:cubicBezTo>
                  <a:lnTo>
                    <a:pt x="209004" y="267645"/>
                  </a:lnTo>
                  <a:cubicBezTo>
                    <a:pt x="234831" y="255592"/>
                    <a:pt x="255592" y="234831"/>
                    <a:pt x="267645" y="209004"/>
                  </a:cubicBezTo>
                  <a:lnTo>
                    <a:pt x="359641" y="11883"/>
                  </a:lnTo>
                  <a:cubicBezTo>
                    <a:pt x="363025" y="4634"/>
                    <a:pt x="370301" y="0"/>
                    <a:pt x="378301" y="0"/>
                  </a:cubicBezTo>
                  <a:cubicBezTo>
                    <a:pt x="386301" y="0"/>
                    <a:pt x="393577" y="4634"/>
                    <a:pt x="396961" y="11883"/>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2" name="Google Shape;362;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0"/>
          <p:cNvGrpSpPr/>
          <p:nvPr/>
        </p:nvGrpSpPr>
        <p:grpSpPr>
          <a:xfrm>
            <a:off x="514350" y="1078452"/>
            <a:ext cx="2818894" cy="1250457"/>
            <a:chOff x="0" y="-57150"/>
            <a:chExt cx="688255" cy="305309"/>
          </a:xfrm>
        </p:grpSpPr>
        <p:sp>
          <p:nvSpPr>
            <p:cNvPr id="364" name="Google Shape;364;p30"/>
            <p:cNvSpPr/>
            <p:nvPr/>
          </p:nvSpPr>
          <p:spPr>
            <a:xfrm>
              <a:off x="0" y="0"/>
              <a:ext cx="688255" cy="248159"/>
            </a:xfrm>
            <a:custGeom>
              <a:avLst/>
              <a:gdLst/>
              <a:ahLst/>
              <a:cxnLst/>
              <a:rect l="l" t="t" r="r" b="b"/>
              <a:pathLst>
                <a:path w="688255" h="248159" extrusionOk="0">
                  <a:moveTo>
                    <a:pt x="27464" y="0"/>
                  </a:moveTo>
                  <a:lnTo>
                    <a:pt x="660790" y="0"/>
                  </a:lnTo>
                  <a:cubicBezTo>
                    <a:pt x="668074" y="0"/>
                    <a:pt x="675060" y="2894"/>
                    <a:pt x="680211" y="8044"/>
                  </a:cubicBezTo>
                  <a:cubicBezTo>
                    <a:pt x="685361" y="13195"/>
                    <a:pt x="688255" y="20180"/>
                    <a:pt x="688255" y="27464"/>
                  </a:cubicBezTo>
                  <a:lnTo>
                    <a:pt x="688255" y="220695"/>
                  </a:lnTo>
                  <a:cubicBezTo>
                    <a:pt x="688255" y="227979"/>
                    <a:pt x="685361" y="234964"/>
                    <a:pt x="680211" y="240115"/>
                  </a:cubicBezTo>
                  <a:cubicBezTo>
                    <a:pt x="675060" y="245265"/>
                    <a:pt x="668074" y="248159"/>
                    <a:pt x="660790" y="248159"/>
                  </a:cubicBezTo>
                  <a:lnTo>
                    <a:pt x="27464" y="248159"/>
                  </a:lnTo>
                  <a:cubicBezTo>
                    <a:pt x="20180" y="248159"/>
                    <a:pt x="13195" y="245265"/>
                    <a:pt x="8044" y="240115"/>
                  </a:cubicBezTo>
                  <a:cubicBezTo>
                    <a:pt x="2894" y="234964"/>
                    <a:pt x="0" y="227979"/>
                    <a:pt x="0" y="220695"/>
                  </a:cubicBezTo>
                  <a:lnTo>
                    <a:pt x="0" y="27464"/>
                  </a:lnTo>
                  <a:cubicBezTo>
                    <a:pt x="0" y="20180"/>
                    <a:pt x="2894" y="13195"/>
                    <a:pt x="8044" y="8044"/>
                  </a:cubicBezTo>
                  <a:cubicBezTo>
                    <a:pt x="13195" y="2894"/>
                    <a:pt x="20180" y="0"/>
                    <a:pt x="27464" y="0"/>
                  </a:cubicBezTo>
                  <a:close/>
                </a:path>
              </a:pathLst>
            </a:custGeom>
            <a:solidFill>
              <a:srgbClr val="25A244"/>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30"/>
            <p:cNvSpPr txBox="1"/>
            <p:nvPr/>
          </p:nvSpPr>
          <p:spPr>
            <a:xfrm>
              <a:off x="0" y="-57150"/>
              <a:ext cx="688255" cy="30530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514350" y="2203845"/>
            <a:ext cx="2818894" cy="2280041"/>
            <a:chOff x="0" y="-57150"/>
            <a:chExt cx="688255" cy="556690"/>
          </a:xfrm>
        </p:grpSpPr>
        <p:sp>
          <p:nvSpPr>
            <p:cNvPr id="367" name="Google Shape;367;p30"/>
            <p:cNvSpPr/>
            <p:nvPr/>
          </p:nvSpPr>
          <p:spPr>
            <a:xfrm>
              <a:off x="0" y="0"/>
              <a:ext cx="688255" cy="499540"/>
            </a:xfrm>
            <a:custGeom>
              <a:avLst/>
              <a:gdLst/>
              <a:ahLst/>
              <a:cxnLst/>
              <a:rect l="l" t="t" r="r" b="b"/>
              <a:pathLst>
                <a:path w="688255" h="499540" extrusionOk="0">
                  <a:moveTo>
                    <a:pt x="27464" y="0"/>
                  </a:moveTo>
                  <a:lnTo>
                    <a:pt x="660790" y="0"/>
                  </a:lnTo>
                  <a:cubicBezTo>
                    <a:pt x="668074" y="0"/>
                    <a:pt x="675060" y="2894"/>
                    <a:pt x="680211" y="8044"/>
                  </a:cubicBezTo>
                  <a:cubicBezTo>
                    <a:pt x="685361" y="13195"/>
                    <a:pt x="688255" y="20180"/>
                    <a:pt x="688255" y="27464"/>
                  </a:cubicBezTo>
                  <a:lnTo>
                    <a:pt x="688255" y="472075"/>
                  </a:lnTo>
                  <a:cubicBezTo>
                    <a:pt x="688255" y="479359"/>
                    <a:pt x="685361" y="486345"/>
                    <a:pt x="680211" y="491496"/>
                  </a:cubicBezTo>
                  <a:cubicBezTo>
                    <a:pt x="675060" y="496646"/>
                    <a:pt x="668074" y="499540"/>
                    <a:pt x="660790" y="499540"/>
                  </a:cubicBezTo>
                  <a:lnTo>
                    <a:pt x="27464" y="499540"/>
                  </a:lnTo>
                  <a:cubicBezTo>
                    <a:pt x="20180" y="499540"/>
                    <a:pt x="13195" y="496646"/>
                    <a:pt x="8044" y="491496"/>
                  </a:cubicBezTo>
                  <a:cubicBezTo>
                    <a:pt x="2894" y="486345"/>
                    <a:pt x="0" y="479359"/>
                    <a:pt x="0" y="472075"/>
                  </a:cubicBezTo>
                  <a:lnTo>
                    <a:pt x="0" y="27464"/>
                  </a:lnTo>
                  <a:cubicBezTo>
                    <a:pt x="0" y="20180"/>
                    <a:pt x="2894" y="13195"/>
                    <a:pt x="8044" y="8044"/>
                  </a:cubicBezTo>
                  <a:cubicBezTo>
                    <a:pt x="13195" y="2894"/>
                    <a:pt x="20180" y="0"/>
                    <a:pt x="2746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0"/>
            <p:cNvSpPr txBox="1"/>
            <p:nvPr/>
          </p:nvSpPr>
          <p:spPr>
            <a:xfrm>
              <a:off x="0" y="-57150"/>
              <a:ext cx="688255" cy="55669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0"/>
          <p:cNvGrpSpPr/>
          <p:nvPr/>
        </p:nvGrpSpPr>
        <p:grpSpPr>
          <a:xfrm>
            <a:off x="3442781" y="2094839"/>
            <a:ext cx="1890896" cy="2389047"/>
            <a:chOff x="0" y="-57150"/>
            <a:chExt cx="461677" cy="583304"/>
          </a:xfrm>
        </p:grpSpPr>
        <p:sp>
          <p:nvSpPr>
            <p:cNvPr id="370" name="Google Shape;370;p30"/>
            <p:cNvSpPr/>
            <p:nvPr/>
          </p:nvSpPr>
          <p:spPr>
            <a:xfrm>
              <a:off x="0" y="0"/>
              <a:ext cx="461677" cy="526154"/>
            </a:xfrm>
            <a:custGeom>
              <a:avLst/>
              <a:gdLst/>
              <a:ahLst/>
              <a:cxnLst/>
              <a:rect l="l" t="t" r="r" b="b"/>
              <a:pathLst>
                <a:path w="461677" h="526154" extrusionOk="0">
                  <a:moveTo>
                    <a:pt x="40943" y="0"/>
                  </a:moveTo>
                  <a:lnTo>
                    <a:pt x="420734" y="0"/>
                  </a:lnTo>
                  <a:cubicBezTo>
                    <a:pt x="431593" y="0"/>
                    <a:pt x="442007" y="4314"/>
                    <a:pt x="449685" y="11992"/>
                  </a:cubicBezTo>
                  <a:cubicBezTo>
                    <a:pt x="457363" y="19670"/>
                    <a:pt x="461677" y="30084"/>
                    <a:pt x="461677" y="40943"/>
                  </a:cubicBezTo>
                  <a:lnTo>
                    <a:pt x="461677" y="485211"/>
                  </a:lnTo>
                  <a:cubicBezTo>
                    <a:pt x="461677" y="496070"/>
                    <a:pt x="457363" y="506484"/>
                    <a:pt x="449685" y="514162"/>
                  </a:cubicBezTo>
                  <a:cubicBezTo>
                    <a:pt x="442007" y="521841"/>
                    <a:pt x="431593" y="526154"/>
                    <a:pt x="420734" y="526154"/>
                  </a:cubicBezTo>
                  <a:lnTo>
                    <a:pt x="40943" y="526154"/>
                  </a:lnTo>
                  <a:cubicBezTo>
                    <a:pt x="30084" y="526154"/>
                    <a:pt x="19670" y="521841"/>
                    <a:pt x="11992" y="514162"/>
                  </a:cubicBezTo>
                  <a:cubicBezTo>
                    <a:pt x="4314" y="506484"/>
                    <a:pt x="0" y="496070"/>
                    <a:pt x="0" y="485211"/>
                  </a:cubicBezTo>
                  <a:lnTo>
                    <a:pt x="0" y="40943"/>
                  </a:lnTo>
                  <a:cubicBezTo>
                    <a:pt x="0" y="30084"/>
                    <a:pt x="4314" y="19670"/>
                    <a:pt x="11992" y="11992"/>
                  </a:cubicBezTo>
                  <a:cubicBezTo>
                    <a:pt x="19670" y="4314"/>
                    <a:pt x="30084" y="0"/>
                    <a:pt x="40943"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0"/>
            <p:cNvSpPr txBox="1"/>
            <p:nvPr/>
          </p:nvSpPr>
          <p:spPr>
            <a:xfrm>
              <a:off x="0" y="-57150"/>
              <a:ext cx="461677" cy="58330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2" name="Google Shape;372;p30"/>
          <p:cNvGrpSpPr/>
          <p:nvPr/>
        </p:nvGrpSpPr>
        <p:grpSpPr>
          <a:xfrm rot="8169472">
            <a:off x="6786544" y="-363599"/>
            <a:ext cx="2696125" cy="2696125"/>
            <a:chOff x="13267" y="13267"/>
            <a:chExt cx="786265" cy="786265"/>
          </a:xfrm>
        </p:grpSpPr>
        <p:sp>
          <p:nvSpPr>
            <p:cNvPr id="373" name="Google Shape;373;p30"/>
            <p:cNvSpPr/>
            <p:nvPr/>
          </p:nvSpPr>
          <p:spPr>
            <a:xfrm>
              <a:off x="13267" y="13267"/>
              <a:ext cx="786265" cy="786265"/>
            </a:xfrm>
            <a:custGeom>
              <a:avLst/>
              <a:gdLst/>
              <a:ahLst/>
              <a:cxnLst/>
              <a:rect l="l" t="t" r="r" b="b"/>
              <a:pathLst>
                <a:path w="786265" h="786265" extrusionOk="0">
                  <a:moveTo>
                    <a:pt x="401944" y="5611"/>
                  </a:moveTo>
                  <a:lnTo>
                    <a:pt x="513638" y="244939"/>
                  </a:lnTo>
                  <a:cubicBezTo>
                    <a:pt x="519329" y="257134"/>
                    <a:pt x="529132" y="266937"/>
                    <a:pt x="541327" y="272628"/>
                  </a:cubicBezTo>
                  <a:lnTo>
                    <a:pt x="780655" y="384322"/>
                  </a:lnTo>
                  <a:cubicBezTo>
                    <a:pt x="784078" y="385920"/>
                    <a:pt x="786265" y="389356"/>
                    <a:pt x="786265" y="393133"/>
                  </a:cubicBezTo>
                  <a:cubicBezTo>
                    <a:pt x="786265" y="396910"/>
                    <a:pt x="784078" y="400346"/>
                    <a:pt x="780655" y="401944"/>
                  </a:cubicBezTo>
                  <a:lnTo>
                    <a:pt x="541327" y="513638"/>
                  </a:lnTo>
                  <a:cubicBezTo>
                    <a:pt x="529132" y="519329"/>
                    <a:pt x="519329" y="529132"/>
                    <a:pt x="513638" y="541327"/>
                  </a:cubicBezTo>
                  <a:lnTo>
                    <a:pt x="401944" y="780655"/>
                  </a:lnTo>
                  <a:cubicBezTo>
                    <a:pt x="400346" y="784078"/>
                    <a:pt x="396910" y="786265"/>
                    <a:pt x="393133" y="786265"/>
                  </a:cubicBezTo>
                  <a:cubicBezTo>
                    <a:pt x="389356" y="786265"/>
                    <a:pt x="385920" y="784078"/>
                    <a:pt x="384322" y="780655"/>
                  </a:cubicBezTo>
                  <a:lnTo>
                    <a:pt x="272628" y="541327"/>
                  </a:lnTo>
                  <a:cubicBezTo>
                    <a:pt x="266937" y="529132"/>
                    <a:pt x="257134" y="519329"/>
                    <a:pt x="244939" y="513638"/>
                  </a:cubicBezTo>
                  <a:lnTo>
                    <a:pt x="5611" y="401944"/>
                  </a:lnTo>
                  <a:cubicBezTo>
                    <a:pt x="2188" y="400346"/>
                    <a:pt x="0" y="396910"/>
                    <a:pt x="0" y="393133"/>
                  </a:cubicBezTo>
                  <a:cubicBezTo>
                    <a:pt x="0" y="389356"/>
                    <a:pt x="2188" y="385920"/>
                    <a:pt x="5611" y="384322"/>
                  </a:cubicBezTo>
                  <a:lnTo>
                    <a:pt x="244939" y="272628"/>
                  </a:lnTo>
                  <a:cubicBezTo>
                    <a:pt x="257134" y="266937"/>
                    <a:pt x="266937" y="257134"/>
                    <a:pt x="272628" y="244939"/>
                  </a:cubicBezTo>
                  <a:lnTo>
                    <a:pt x="384322" y="5611"/>
                  </a:lnTo>
                  <a:cubicBezTo>
                    <a:pt x="385920" y="2188"/>
                    <a:pt x="389356" y="0"/>
                    <a:pt x="393133" y="0"/>
                  </a:cubicBezTo>
                  <a:cubicBezTo>
                    <a:pt x="396910" y="0"/>
                    <a:pt x="400346" y="2188"/>
                    <a:pt x="401944" y="5611"/>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4" name="Google Shape;374;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5" name="Google Shape;375;p30"/>
          <p:cNvGrpSpPr/>
          <p:nvPr/>
        </p:nvGrpSpPr>
        <p:grpSpPr>
          <a:xfrm>
            <a:off x="5443215" y="1078451"/>
            <a:ext cx="3186435" cy="3405435"/>
            <a:chOff x="0" y="-57150"/>
            <a:chExt cx="777993" cy="831463"/>
          </a:xfrm>
        </p:grpSpPr>
        <p:sp>
          <p:nvSpPr>
            <p:cNvPr id="376" name="Google Shape;376;p30"/>
            <p:cNvSpPr/>
            <p:nvPr/>
          </p:nvSpPr>
          <p:spPr>
            <a:xfrm>
              <a:off x="0" y="0"/>
              <a:ext cx="777993" cy="774313"/>
            </a:xfrm>
            <a:custGeom>
              <a:avLst/>
              <a:gdLst/>
              <a:ahLst/>
              <a:cxnLst/>
              <a:rect l="l" t="t" r="r" b="b"/>
              <a:pathLst>
                <a:path w="777993" h="774313" extrusionOk="0">
                  <a:moveTo>
                    <a:pt x="24296" y="0"/>
                  </a:moveTo>
                  <a:lnTo>
                    <a:pt x="753696" y="0"/>
                  </a:lnTo>
                  <a:cubicBezTo>
                    <a:pt x="760140" y="0"/>
                    <a:pt x="766320" y="2560"/>
                    <a:pt x="770877" y="7116"/>
                  </a:cubicBezTo>
                  <a:cubicBezTo>
                    <a:pt x="775433" y="11673"/>
                    <a:pt x="777993" y="17853"/>
                    <a:pt x="777993" y="24296"/>
                  </a:cubicBezTo>
                  <a:lnTo>
                    <a:pt x="777993" y="750017"/>
                  </a:lnTo>
                  <a:cubicBezTo>
                    <a:pt x="777993" y="756461"/>
                    <a:pt x="775433" y="762641"/>
                    <a:pt x="770877" y="767197"/>
                  </a:cubicBezTo>
                  <a:cubicBezTo>
                    <a:pt x="766320" y="771753"/>
                    <a:pt x="760140" y="774313"/>
                    <a:pt x="753696" y="774313"/>
                  </a:cubicBezTo>
                  <a:lnTo>
                    <a:pt x="24296" y="774313"/>
                  </a:lnTo>
                  <a:cubicBezTo>
                    <a:pt x="17853" y="774313"/>
                    <a:pt x="11673" y="771753"/>
                    <a:pt x="7116" y="767197"/>
                  </a:cubicBezTo>
                  <a:cubicBezTo>
                    <a:pt x="2560" y="762641"/>
                    <a:pt x="0" y="756461"/>
                    <a:pt x="0" y="750017"/>
                  </a:cubicBezTo>
                  <a:lnTo>
                    <a:pt x="0" y="24296"/>
                  </a:lnTo>
                  <a:cubicBezTo>
                    <a:pt x="0" y="17853"/>
                    <a:pt x="2560" y="11673"/>
                    <a:pt x="7116" y="7116"/>
                  </a:cubicBezTo>
                  <a:cubicBezTo>
                    <a:pt x="11673" y="2560"/>
                    <a:pt x="17853" y="0"/>
                    <a:pt x="24296"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0"/>
            <p:cNvSpPr txBox="1"/>
            <p:nvPr/>
          </p:nvSpPr>
          <p:spPr>
            <a:xfrm>
              <a:off x="0" y="-57150"/>
              <a:ext cx="777993" cy="83146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8" name="Google Shape;378;p30"/>
          <p:cNvGrpSpPr/>
          <p:nvPr/>
        </p:nvGrpSpPr>
        <p:grpSpPr>
          <a:xfrm>
            <a:off x="3442781" y="1078451"/>
            <a:ext cx="890679" cy="1126101"/>
            <a:chOff x="0" y="-57150"/>
            <a:chExt cx="217466" cy="274946"/>
          </a:xfrm>
        </p:grpSpPr>
        <p:sp>
          <p:nvSpPr>
            <p:cNvPr id="379" name="Google Shape;379;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0" name="Google Shape;380;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1" name="Google Shape;381;p30"/>
          <p:cNvGrpSpPr/>
          <p:nvPr/>
        </p:nvGrpSpPr>
        <p:grpSpPr>
          <a:xfrm>
            <a:off x="4442998" y="1078451"/>
            <a:ext cx="890679" cy="1126101"/>
            <a:chOff x="0" y="-57150"/>
            <a:chExt cx="217466" cy="274946"/>
          </a:xfrm>
        </p:grpSpPr>
        <p:sp>
          <p:nvSpPr>
            <p:cNvPr id="382" name="Google Shape;382;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4" name="Google Shape;384;p30"/>
          <p:cNvSpPr/>
          <p:nvPr/>
        </p:nvSpPr>
        <p:spPr>
          <a:xfrm>
            <a:off x="3702517" y="1924417"/>
            <a:ext cx="91146" cy="89322"/>
          </a:xfrm>
          <a:custGeom>
            <a:avLst/>
            <a:gdLst/>
            <a:ahLst/>
            <a:cxnLst/>
            <a:rect l="l" t="t" r="r" b="b"/>
            <a:pathLst>
              <a:path w="182291" h="178645" extrusionOk="0">
                <a:moveTo>
                  <a:pt x="0" y="0"/>
                </a:moveTo>
                <a:lnTo>
                  <a:pt x="182291" y="0"/>
                </a:lnTo>
                <a:lnTo>
                  <a:pt x="182291" y="178645"/>
                </a:lnTo>
                <a:lnTo>
                  <a:pt x="0" y="178645"/>
                </a:lnTo>
                <a:lnTo>
                  <a:pt x="0" y="0"/>
                </a:lnTo>
                <a:close/>
              </a:path>
            </a:pathLst>
          </a:custGeom>
          <a:blipFill rotWithShape="1">
            <a:blip r:embed="rId4">
              <a:alphaModFix/>
            </a:blip>
            <a:stretch>
              <a:fillRect/>
            </a:stretch>
          </a:blipFill>
          <a:ln>
            <a:noFill/>
          </a:ln>
        </p:spPr>
      </p:sp>
      <p:sp>
        <p:nvSpPr>
          <p:cNvPr id="385" name="Google Shape;385;p30"/>
          <p:cNvSpPr/>
          <p:nvPr/>
        </p:nvSpPr>
        <p:spPr>
          <a:xfrm>
            <a:off x="4708770" y="1924417"/>
            <a:ext cx="91146" cy="89322"/>
          </a:xfrm>
          <a:custGeom>
            <a:avLst/>
            <a:gdLst/>
            <a:ahLst/>
            <a:cxnLst/>
            <a:rect l="l" t="t" r="r" b="b"/>
            <a:pathLst>
              <a:path w="182291" h="178645" extrusionOk="0">
                <a:moveTo>
                  <a:pt x="0" y="0"/>
                </a:moveTo>
                <a:lnTo>
                  <a:pt x="182292" y="0"/>
                </a:lnTo>
                <a:lnTo>
                  <a:pt x="182292" y="178645"/>
                </a:lnTo>
                <a:lnTo>
                  <a:pt x="0" y="178645"/>
                </a:lnTo>
                <a:lnTo>
                  <a:pt x="0" y="0"/>
                </a:lnTo>
                <a:close/>
              </a:path>
            </a:pathLst>
          </a:custGeom>
          <a:blipFill rotWithShape="1">
            <a:blip r:embed="rId4">
              <a:alphaModFix/>
            </a:blip>
            <a:stretch>
              <a:fillRect/>
            </a:stretch>
          </a:blipFill>
          <a:ln>
            <a:noFill/>
          </a:ln>
        </p:spPr>
      </p:sp>
      <p:pic>
        <p:nvPicPr>
          <p:cNvPr id="386" name="Google Shape;386;p30"/>
          <p:cNvPicPr preferRelativeResize="0"/>
          <p:nvPr/>
        </p:nvPicPr>
        <p:blipFill rotWithShape="1">
          <a:blip r:embed="rId5">
            <a:alphaModFix/>
          </a:blip>
          <a:srcRect/>
          <a:stretch/>
        </p:blipFill>
        <p:spPr>
          <a:xfrm>
            <a:off x="401260" y="2369585"/>
            <a:ext cx="3045075" cy="2206281"/>
          </a:xfrm>
          <a:prstGeom prst="rect">
            <a:avLst/>
          </a:prstGeom>
          <a:noFill/>
          <a:ln>
            <a:noFill/>
          </a:ln>
        </p:spPr>
      </p:pic>
      <p:sp>
        <p:nvSpPr>
          <p:cNvPr id="387" name="Google Shape;387;p30"/>
          <p:cNvSpPr/>
          <p:nvPr/>
        </p:nvSpPr>
        <p:spPr>
          <a:xfrm>
            <a:off x="747338" y="1523900"/>
            <a:ext cx="703686" cy="587257"/>
          </a:xfrm>
          <a:custGeom>
            <a:avLst/>
            <a:gdLst/>
            <a:ahLst/>
            <a:cxnLst/>
            <a:rect l="l" t="t" r="r" b="b"/>
            <a:pathLst>
              <a:path w="1407371" h="1174515" extrusionOk="0">
                <a:moveTo>
                  <a:pt x="0" y="0"/>
                </a:moveTo>
                <a:lnTo>
                  <a:pt x="1407371" y="0"/>
                </a:lnTo>
                <a:lnTo>
                  <a:pt x="1407371" y="1174515"/>
                </a:lnTo>
                <a:lnTo>
                  <a:pt x="0" y="1174515"/>
                </a:lnTo>
                <a:lnTo>
                  <a:pt x="0" y="0"/>
                </a:lnTo>
                <a:close/>
              </a:path>
            </a:pathLst>
          </a:custGeom>
          <a:blipFill rotWithShape="1">
            <a:blip r:embed="rId6">
              <a:alphaModFix/>
            </a:blip>
            <a:stretch>
              <a:fillRect/>
            </a:stretch>
          </a:blipFill>
          <a:ln>
            <a:noFill/>
          </a:ln>
        </p:spPr>
      </p:sp>
      <p:grpSp>
        <p:nvGrpSpPr>
          <p:cNvPr id="388" name="Google Shape;388;p30"/>
          <p:cNvGrpSpPr/>
          <p:nvPr/>
        </p:nvGrpSpPr>
        <p:grpSpPr>
          <a:xfrm>
            <a:off x="346277" y="1644184"/>
            <a:ext cx="336146" cy="336146"/>
            <a:chOff x="0" y="0"/>
            <a:chExt cx="812800" cy="812800"/>
          </a:xfrm>
        </p:grpSpPr>
        <p:sp>
          <p:nvSpPr>
            <p:cNvPr id="389" name="Google Shape;38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30"/>
          <p:cNvSpPr/>
          <p:nvPr/>
        </p:nvSpPr>
        <p:spPr>
          <a:xfrm>
            <a:off x="445674" y="1728141"/>
            <a:ext cx="137352" cy="151087"/>
          </a:xfrm>
          <a:custGeom>
            <a:avLst/>
            <a:gdLst/>
            <a:ahLst/>
            <a:cxnLst/>
            <a:rect l="l" t="t" r="r" b="b"/>
            <a:pathLst>
              <a:path w="274703" h="302173" extrusionOk="0">
                <a:moveTo>
                  <a:pt x="0" y="0"/>
                </a:moveTo>
                <a:lnTo>
                  <a:pt x="274702" y="0"/>
                </a:lnTo>
                <a:lnTo>
                  <a:pt x="274702" y="302173"/>
                </a:lnTo>
                <a:lnTo>
                  <a:pt x="0" y="302173"/>
                </a:lnTo>
                <a:lnTo>
                  <a:pt x="0" y="0"/>
                </a:lnTo>
                <a:close/>
              </a:path>
            </a:pathLst>
          </a:custGeom>
          <a:blipFill rotWithShape="1">
            <a:blip r:embed="rId7">
              <a:alphaModFix/>
            </a:blip>
            <a:stretch>
              <a:fillRect/>
            </a:stretch>
          </a:blipFill>
          <a:ln>
            <a:noFill/>
          </a:ln>
        </p:spPr>
      </p:sp>
      <p:sp>
        <p:nvSpPr>
          <p:cNvPr id="392" name="Google Shape;392;p30"/>
          <p:cNvSpPr txBox="1"/>
          <p:nvPr/>
        </p:nvSpPr>
        <p:spPr>
          <a:xfrm>
            <a:off x="361714" y="359138"/>
            <a:ext cx="4186653"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dirty="0"/>
              <a:t>SARIMA</a:t>
            </a:r>
            <a:endParaRPr sz="700" dirty="0"/>
          </a:p>
        </p:txBody>
      </p:sp>
      <p:sp>
        <p:nvSpPr>
          <p:cNvPr id="393" name="Google Shape;393;p30"/>
          <p:cNvSpPr txBox="1"/>
          <p:nvPr/>
        </p:nvSpPr>
        <p:spPr>
          <a:xfrm>
            <a:off x="1530104" y="1580530"/>
            <a:ext cx="1722178" cy="6343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394" name="Google Shape;394;p30"/>
          <p:cNvSpPr txBox="1"/>
          <p:nvPr/>
        </p:nvSpPr>
        <p:spPr>
          <a:xfrm>
            <a:off x="5667500" y="1625786"/>
            <a:ext cx="281471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5" name="Google Shape;395;p30"/>
          <p:cNvSpPr txBox="1"/>
          <p:nvPr/>
        </p:nvSpPr>
        <p:spPr>
          <a:xfrm>
            <a:off x="5667500" y="3115185"/>
            <a:ext cx="2777440"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6" name="Google Shape;396;p30"/>
          <p:cNvSpPr txBox="1"/>
          <p:nvPr/>
        </p:nvSpPr>
        <p:spPr>
          <a:xfrm>
            <a:off x="5667500" y="2370470"/>
            <a:ext cx="2814712" cy="4772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7" name="Google Shape;397;p30"/>
          <p:cNvSpPr txBox="1"/>
          <p:nvPr/>
        </p:nvSpPr>
        <p:spPr>
          <a:xfrm>
            <a:off x="5667500" y="3859932"/>
            <a:ext cx="273089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8" name="Google Shape;398;p30"/>
          <p:cNvSpPr txBox="1"/>
          <p:nvPr/>
        </p:nvSpPr>
        <p:spPr>
          <a:xfrm>
            <a:off x="3640638" y="3997999"/>
            <a:ext cx="1613674"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This graph is still quite good for an IPO company</a:t>
            </a:r>
            <a:endParaRPr sz="700"/>
          </a:p>
        </p:txBody>
      </p:sp>
      <p:sp>
        <p:nvSpPr>
          <p:cNvPr id="399" name="Google Shape;399;p30"/>
          <p:cNvSpPr txBox="1"/>
          <p:nvPr/>
        </p:nvSpPr>
        <p:spPr>
          <a:xfrm>
            <a:off x="1530104" y="1386824"/>
            <a:ext cx="1592681"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Poppins"/>
                <a:ea typeface="Poppins"/>
                <a:cs typeface="Poppins"/>
                <a:sym typeface="Poppins"/>
              </a:rPr>
              <a:t>Larana Stock</a:t>
            </a:r>
            <a:endParaRPr sz="700"/>
          </a:p>
        </p:txBody>
      </p:sp>
      <p:sp>
        <p:nvSpPr>
          <p:cNvPr id="400" name="Google Shape;400;p30"/>
          <p:cNvSpPr txBox="1"/>
          <p:nvPr/>
        </p:nvSpPr>
        <p:spPr>
          <a:xfrm>
            <a:off x="5667500" y="143208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Economic Indicators</a:t>
            </a:r>
            <a:endParaRPr sz="700"/>
          </a:p>
        </p:txBody>
      </p:sp>
      <p:sp>
        <p:nvSpPr>
          <p:cNvPr id="401" name="Google Shape;401;p30"/>
          <p:cNvSpPr txBox="1"/>
          <p:nvPr/>
        </p:nvSpPr>
        <p:spPr>
          <a:xfrm>
            <a:off x="5667500" y="292151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Market Sentiment</a:t>
            </a:r>
            <a:endParaRPr sz="700"/>
          </a:p>
        </p:txBody>
      </p:sp>
      <p:sp>
        <p:nvSpPr>
          <p:cNvPr id="402" name="Google Shape;402;p30"/>
          <p:cNvSpPr txBox="1"/>
          <p:nvPr/>
        </p:nvSpPr>
        <p:spPr>
          <a:xfrm>
            <a:off x="5667500" y="217679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Company Performance</a:t>
            </a:r>
            <a:endParaRPr sz="700"/>
          </a:p>
        </p:txBody>
      </p:sp>
      <p:sp>
        <p:nvSpPr>
          <p:cNvPr id="403" name="Google Shape;403;p30"/>
          <p:cNvSpPr txBox="1"/>
          <p:nvPr/>
        </p:nvSpPr>
        <p:spPr>
          <a:xfrm>
            <a:off x="5667500" y="366622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Interest Rates</a:t>
            </a:r>
            <a:endParaRPr sz="700"/>
          </a:p>
        </p:txBody>
      </p:sp>
      <p:sp>
        <p:nvSpPr>
          <p:cNvPr id="404" name="Google Shape;404;p30"/>
          <p:cNvSpPr txBox="1"/>
          <p:nvPr/>
        </p:nvSpPr>
        <p:spPr>
          <a:xfrm>
            <a:off x="3522147"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5" name="Google Shape;405;p30"/>
          <p:cNvSpPr txBox="1"/>
          <p:nvPr/>
        </p:nvSpPr>
        <p:spPr>
          <a:xfrm>
            <a:off x="3640638" y="2452003"/>
            <a:ext cx="731947"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6" name="Google Shape;406;p30"/>
          <p:cNvSpPr txBox="1"/>
          <p:nvPr/>
        </p:nvSpPr>
        <p:spPr>
          <a:xfrm>
            <a:off x="3640638" y="3246739"/>
            <a:ext cx="9313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7" name="Google Shape;407;p30"/>
          <p:cNvSpPr txBox="1"/>
          <p:nvPr/>
        </p:nvSpPr>
        <p:spPr>
          <a:xfrm>
            <a:off x="4522364"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8" name="Google Shape;408;p30"/>
          <p:cNvSpPr txBox="1"/>
          <p:nvPr/>
        </p:nvSpPr>
        <p:spPr>
          <a:xfrm>
            <a:off x="3494431"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$1240</a:t>
            </a:r>
            <a:endParaRPr sz="700"/>
          </a:p>
        </p:txBody>
      </p:sp>
      <p:sp>
        <p:nvSpPr>
          <p:cNvPr id="409" name="Google Shape;409;p30"/>
          <p:cNvSpPr txBox="1"/>
          <p:nvPr/>
        </p:nvSpPr>
        <p:spPr>
          <a:xfrm>
            <a:off x="3640638" y="2707445"/>
            <a:ext cx="1544375" cy="4005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00BF63"/>
                </a:solidFill>
                <a:latin typeface="Poppins"/>
                <a:ea typeface="Poppins"/>
                <a:cs typeface="Poppins"/>
                <a:sym typeface="Poppins"/>
              </a:rPr>
              <a:t>+$1750</a:t>
            </a:r>
            <a:endParaRPr sz="700"/>
          </a:p>
        </p:txBody>
      </p:sp>
      <p:sp>
        <p:nvSpPr>
          <p:cNvPr id="410" name="Google Shape;410;p30"/>
          <p:cNvSpPr txBox="1"/>
          <p:nvPr/>
        </p:nvSpPr>
        <p:spPr>
          <a:xfrm>
            <a:off x="3640638" y="3502182"/>
            <a:ext cx="1544375" cy="4005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C3232D"/>
                </a:solidFill>
                <a:latin typeface="Poppins"/>
                <a:ea typeface="Poppins"/>
                <a:cs typeface="Poppins"/>
                <a:sym typeface="Poppins"/>
              </a:rPr>
              <a:t>-489</a:t>
            </a:r>
            <a:endParaRPr sz="700"/>
          </a:p>
        </p:txBody>
      </p:sp>
      <p:sp>
        <p:nvSpPr>
          <p:cNvPr id="411" name="Google Shape;411;p30"/>
          <p:cNvSpPr txBox="1"/>
          <p:nvPr/>
        </p:nvSpPr>
        <p:spPr>
          <a:xfrm>
            <a:off x="4500684"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+390</a:t>
            </a:r>
            <a:endParaRPr sz="700"/>
          </a:p>
        </p:txBody>
      </p:sp>
      <p:sp>
        <p:nvSpPr>
          <p:cNvPr id="412" name="Google Shape;412;p30"/>
          <p:cNvSpPr txBox="1"/>
          <p:nvPr/>
        </p:nvSpPr>
        <p:spPr>
          <a:xfrm>
            <a:off x="3809307"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47%</a:t>
            </a:r>
            <a:endParaRPr sz="700"/>
          </a:p>
        </p:txBody>
      </p:sp>
      <p:sp>
        <p:nvSpPr>
          <p:cNvPr id="413" name="Google Shape;413;p30"/>
          <p:cNvSpPr txBox="1"/>
          <p:nvPr/>
        </p:nvSpPr>
        <p:spPr>
          <a:xfrm>
            <a:off x="4815560"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33%</a:t>
            </a:r>
            <a:endParaRPr sz="700"/>
          </a:p>
        </p:txBody>
      </p:sp>
    </p:spTree>
    <p:extLst>
      <p:ext uri="{BB962C8B-B14F-4D97-AF65-F5344CB8AC3E}">
        <p14:creationId xmlns:p14="http://schemas.microsoft.com/office/powerpoint/2010/main" val="589089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358"/>
        <p:cNvGrpSpPr/>
        <p:nvPr/>
      </p:nvGrpSpPr>
      <p:grpSpPr>
        <a:xfrm>
          <a:off x="0" y="0"/>
          <a:ext cx="0" cy="0"/>
          <a:chOff x="0" y="0"/>
          <a:chExt cx="0" cy="0"/>
        </a:xfrm>
      </p:grpSpPr>
      <p:sp>
        <p:nvSpPr>
          <p:cNvPr id="359" name="Google Shape;359;p30"/>
          <p:cNvSpPr/>
          <p:nvPr/>
        </p:nvSpPr>
        <p:spPr>
          <a:xfrm>
            <a:off x="-91441" y="574029"/>
            <a:ext cx="5955623" cy="5139463"/>
          </a:xfrm>
          <a:custGeom>
            <a:avLst/>
            <a:gdLst/>
            <a:ahLst/>
            <a:cxnLst/>
            <a:rect l="l" t="t" r="r" b="b"/>
            <a:pathLst>
              <a:path w="11911245" h="10278925" extrusionOk="0">
                <a:moveTo>
                  <a:pt x="0" y="0"/>
                </a:moveTo>
                <a:lnTo>
                  <a:pt x="11911246" y="0"/>
                </a:lnTo>
                <a:lnTo>
                  <a:pt x="11911246" y="10278925"/>
                </a:lnTo>
                <a:lnTo>
                  <a:pt x="0" y="10278925"/>
                </a:lnTo>
                <a:lnTo>
                  <a:pt x="0" y="0"/>
                </a:lnTo>
                <a:close/>
              </a:path>
            </a:pathLst>
          </a:custGeom>
          <a:blipFill rotWithShape="1">
            <a:blip r:embed="rId3">
              <a:alphaModFix amt="19999"/>
            </a:blip>
            <a:stretch>
              <a:fillRect/>
            </a:stretch>
          </a:blipFill>
          <a:ln>
            <a:noFill/>
          </a:ln>
        </p:spPr>
      </p:sp>
      <p:grpSp>
        <p:nvGrpSpPr>
          <p:cNvPr id="360" name="Google Shape;360;p30"/>
          <p:cNvGrpSpPr/>
          <p:nvPr/>
        </p:nvGrpSpPr>
        <p:grpSpPr>
          <a:xfrm rot="-2186948">
            <a:off x="-2605" y="3738623"/>
            <a:ext cx="1225006" cy="1225006"/>
            <a:chOff x="28099" y="28099"/>
            <a:chExt cx="756602" cy="756602"/>
          </a:xfrm>
        </p:grpSpPr>
        <p:sp>
          <p:nvSpPr>
            <p:cNvPr id="361" name="Google Shape;361;p30"/>
            <p:cNvSpPr/>
            <p:nvPr/>
          </p:nvSpPr>
          <p:spPr>
            <a:xfrm>
              <a:off x="28099" y="28099"/>
              <a:ext cx="756602" cy="756602"/>
            </a:xfrm>
            <a:custGeom>
              <a:avLst/>
              <a:gdLst/>
              <a:ahLst/>
              <a:cxnLst/>
              <a:rect l="l" t="t" r="r" b="b"/>
              <a:pathLst>
                <a:path w="756602" h="756602" extrusionOk="0">
                  <a:moveTo>
                    <a:pt x="396961" y="11883"/>
                  </a:moveTo>
                  <a:lnTo>
                    <a:pt x="488957" y="209004"/>
                  </a:lnTo>
                  <a:cubicBezTo>
                    <a:pt x="501010" y="234831"/>
                    <a:pt x="521771" y="255592"/>
                    <a:pt x="547598" y="267645"/>
                  </a:cubicBezTo>
                  <a:lnTo>
                    <a:pt x="744719" y="359641"/>
                  </a:lnTo>
                  <a:cubicBezTo>
                    <a:pt x="751968" y="363025"/>
                    <a:pt x="756602" y="370301"/>
                    <a:pt x="756602" y="378301"/>
                  </a:cubicBezTo>
                  <a:cubicBezTo>
                    <a:pt x="756602" y="386301"/>
                    <a:pt x="751968" y="393577"/>
                    <a:pt x="744719" y="396961"/>
                  </a:cubicBezTo>
                  <a:lnTo>
                    <a:pt x="547598" y="488957"/>
                  </a:lnTo>
                  <a:cubicBezTo>
                    <a:pt x="521771" y="501010"/>
                    <a:pt x="501010" y="521771"/>
                    <a:pt x="488957" y="547598"/>
                  </a:cubicBezTo>
                  <a:lnTo>
                    <a:pt x="396961" y="744719"/>
                  </a:lnTo>
                  <a:cubicBezTo>
                    <a:pt x="393577" y="751968"/>
                    <a:pt x="386301" y="756602"/>
                    <a:pt x="378301" y="756602"/>
                  </a:cubicBezTo>
                  <a:cubicBezTo>
                    <a:pt x="370301" y="756602"/>
                    <a:pt x="363025" y="751968"/>
                    <a:pt x="359641" y="744719"/>
                  </a:cubicBezTo>
                  <a:lnTo>
                    <a:pt x="267645" y="547598"/>
                  </a:lnTo>
                  <a:cubicBezTo>
                    <a:pt x="255592" y="521771"/>
                    <a:pt x="234831" y="501010"/>
                    <a:pt x="209004" y="488957"/>
                  </a:cubicBezTo>
                  <a:lnTo>
                    <a:pt x="11883" y="396961"/>
                  </a:lnTo>
                  <a:cubicBezTo>
                    <a:pt x="4634" y="393577"/>
                    <a:pt x="0" y="386301"/>
                    <a:pt x="0" y="378301"/>
                  </a:cubicBezTo>
                  <a:cubicBezTo>
                    <a:pt x="0" y="370301"/>
                    <a:pt x="4634" y="363025"/>
                    <a:pt x="11883" y="359641"/>
                  </a:cubicBezTo>
                  <a:lnTo>
                    <a:pt x="209004" y="267645"/>
                  </a:lnTo>
                  <a:cubicBezTo>
                    <a:pt x="234831" y="255592"/>
                    <a:pt x="255592" y="234831"/>
                    <a:pt x="267645" y="209004"/>
                  </a:cubicBezTo>
                  <a:lnTo>
                    <a:pt x="359641" y="11883"/>
                  </a:lnTo>
                  <a:cubicBezTo>
                    <a:pt x="363025" y="4634"/>
                    <a:pt x="370301" y="0"/>
                    <a:pt x="378301" y="0"/>
                  </a:cubicBezTo>
                  <a:cubicBezTo>
                    <a:pt x="386301" y="0"/>
                    <a:pt x="393577" y="4634"/>
                    <a:pt x="396961" y="11883"/>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2" name="Google Shape;362;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0"/>
          <p:cNvGrpSpPr/>
          <p:nvPr/>
        </p:nvGrpSpPr>
        <p:grpSpPr>
          <a:xfrm>
            <a:off x="514350" y="1078452"/>
            <a:ext cx="2818894" cy="1250457"/>
            <a:chOff x="0" y="-57150"/>
            <a:chExt cx="688255" cy="305309"/>
          </a:xfrm>
        </p:grpSpPr>
        <p:sp>
          <p:nvSpPr>
            <p:cNvPr id="364" name="Google Shape;364;p30"/>
            <p:cNvSpPr/>
            <p:nvPr/>
          </p:nvSpPr>
          <p:spPr>
            <a:xfrm>
              <a:off x="0" y="0"/>
              <a:ext cx="688255" cy="248159"/>
            </a:xfrm>
            <a:custGeom>
              <a:avLst/>
              <a:gdLst/>
              <a:ahLst/>
              <a:cxnLst/>
              <a:rect l="l" t="t" r="r" b="b"/>
              <a:pathLst>
                <a:path w="688255" h="248159" extrusionOk="0">
                  <a:moveTo>
                    <a:pt x="27464" y="0"/>
                  </a:moveTo>
                  <a:lnTo>
                    <a:pt x="660790" y="0"/>
                  </a:lnTo>
                  <a:cubicBezTo>
                    <a:pt x="668074" y="0"/>
                    <a:pt x="675060" y="2894"/>
                    <a:pt x="680211" y="8044"/>
                  </a:cubicBezTo>
                  <a:cubicBezTo>
                    <a:pt x="685361" y="13195"/>
                    <a:pt x="688255" y="20180"/>
                    <a:pt x="688255" y="27464"/>
                  </a:cubicBezTo>
                  <a:lnTo>
                    <a:pt x="688255" y="220695"/>
                  </a:lnTo>
                  <a:cubicBezTo>
                    <a:pt x="688255" y="227979"/>
                    <a:pt x="685361" y="234964"/>
                    <a:pt x="680211" y="240115"/>
                  </a:cubicBezTo>
                  <a:cubicBezTo>
                    <a:pt x="675060" y="245265"/>
                    <a:pt x="668074" y="248159"/>
                    <a:pt x="660790" y="248159"/>
                  </a:cubicBezTo>
                  <a:lnTo>
                    <a:pt x="27464" y="248159"/>
                  </a:lnTo>
                  <a:cubicBezTo>
                    <a:pt x="20180" y="248159"/>
                    <a:pt x="13195" y="245265"/>
                    <a:pt x="8044" y="240115"/>
                  </a:cubicBezTo>
                  <a:cubicBezTo>
                    <a:pt x="2894" y="234964"/>
                    <a:pt x="0" y="227979"/>
                    <a:pt x="0" y="220695"/>
                  </a:cubicBezTo>
                  <a:lnTo>
                    <a:pt x="0" y="27464"/>
                  </a:lnTo>
                  <a:cubicBezTo>
                    <a:pt x="0" y="20180"/>
                    <a:pt x="2894" y="13195"/>
                    <a:pt x="8044" y="8044"/>
                  </a:cubicBezTo>
                  <a:cubicBezTo>
                    <a:pt x="13195" y="2894"/>
                    <a:pt x="20180" y="0"/>
                    <a:pt x="27464" y="0"/>
                  </a:cubicBezTo>
                  <a:close/>
                </a:path>
              </a:pathLst>
            </a:custGeom>
            <a:solidFill>
              <a:srgbClr val="25A244"/>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30"/>
            <p:cNvSpPr txBox="1"/>
            <p:nvPr/>
          </p:nvSpPr>
          <p:spPr>
            <a:xfrm>
              <a:off x="0" y="-57150"/>
              <a:ext cx="688255" cy="30530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514350" y="2203845"/>
            <a:ext cx="2818894" cy="2280041"/>
            <a:chOff x="0" y="-57150"/>
            <a:chExt cx="688255" cy="556690"/>
          </a:xfrm>
        </p:grpSpPr>
        <p:sp>
          <p:nvSpPr>
            <p:cNvPr id="367" name="Google Shape;367;p30"/>
            <p:cNvSpPr/>
            <p:nvPr/>
          </p:nvSpPr>
          <p:spPr>
            <a:xfrm>
              <a:off x="0" y="0"/>
              <a:ext cx="688255" cy="499540"/>
            </a:xfrm>
            <a:custGeom>
              <a:avLst/>
              <a:gdLst/>
              <a:ahLst/>
              <a:cxnLst/>
              <a:rect l="l" t="t" r="r" b="b"/>
              <a:pathLst>
                <a:path w="688255" h="499540" extrusionOk="0">
                  <a:moveTo>
                    <a:pt x="27464" y="0"/>
                  </a:moveTo>
                  <a:lnTo>
                    <a:pt x="660790" y="0"/>
                  </a:lnTo>
                  <a:cubicBezTo>
                    <a:pt x="668074" y="0"/>
                    <a:pt x="675060" y="2894"/>
                    <a:pt x="680211" y="8044"/>
                  </a:cubicBezTo>
                  <a:cubicBezTo>
                    <a:pt x="685361" y="13195"/>
                    <a:pt x="688255" y="20180"/>
                    <a:pt x="688255" y="27464"/>
                  </a:cubicBezTo>
                  <a:lnTo>
                    <a:pt x="688255" y="472075"/>
                  </a:lnTo>
                  <a:cubicBezTo>
                    <a:pt x="688255" y="479359"/>
                    <a:pt x="685361" y="486345"/>
                    <a:pt x="680211" y="491496"/>
                  </a:cubicBezTo>
                  <a:cubicBezTo>
                    <a:pt x="675060" y="496646"/>
                    <a:pt x="668074" y="499540"/>
                    <a:pt x="660790" y="499540"/>
                  </a:cubicBezTo>
                  <a:lnTo>
                    <a:pt x="27464" y="499540"/>
                  </a:lnTo>
                  <a:cubicBezTo>
                    <a:pt x="20180" y="499540"/>
                    <a:pt x="13195" y="496646"/>
                    <a:pt x="8044" y="491496"/>
                  </a:cubicBezTo>
                  <a:cubicBezTo>
                    <a:pt x="2894" y="486345"/>
                    <a:pt x="0" y="479359"/>
                    <a:pt x="0" y="472075"/>
                  </a:cubicBezTo>
                  <a:lnTo>
                    <a:pt x="0" y="27464"/>
                  </a:lnTo>
                  <a:cubicBezTo>
                    <a:pt x="0" y="20180"/>
                    <a:pt x="2894" y="13195"/>
                    <a:pt x="8044" y="8044"/>
                  </a:cubicBezTo>
                  <a:cubicBezTo>
                    <a:pt x="13195" y="2894"/>
                    <a:pt x="20180" y="0"/>
                    <a:pt x="2746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0"/>
            <p:cNvSpPr txBox="1"/>
            <p:nvPr/>
          </p:nvSpPr>
          <p:spPr>
            <a:xfrm>
              <a:off x="0" y="-57150"/>
              <a:ext cx="688255" cy="55669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0"/>
          <p:cNvGrpSpPr/>
          <p:nvPr/>
        </p:nvGrpSpPr>
        <p:grpSpPr>
          <a:xfrm>
            <a:off x="3442781" y="2094839"/>
            <a:ext cx="1890896" cy="2389047"/>
            <a:chOff x="0" y="-57150"/>
            <a:chExt cx="461677" cy="583304"/>
          </a:xfrm>
        </p:grpSpPr>
        <p:sp>
          <p:nvSpPr>
            <p:cNvPr id="370" name="Google Shape;370;p30"/>
            <p:cNvSpPr/>
            <p:nvPr/>
          </p:nvSpPr>
          <p:spPr>
            <a:xfrm>
              <a:off x="0" y="0"/>
              <a:ext cx="461677" cy="526154"/>
            </a:xfrm>
            <a:custGeom>
              <a:avLst/>
              <a:gdLst/>
              <a:ahLst/>
              <a:cxnLst/>
              <a:rect l="l" t="t" r="r" b="b"/>
              <a:pathLst>
                <a:path w="461677" h="526154" extrusionOk="0">
                  <a:moveTo>
                    <a:pt x="40943" y="0"/>
                  </a:moveTo>
                  <a:lnTo>
                    <a:pt x="420734" y="0"/>
                  </a:lnTo>
                  <a:cubicBezTo>
                    <a:pt x="431593" y="0"/>
                    <a:pt x="442007" y="4314"/>
                    <a:pt x="449685" y="11992"/>
                  </a:cubicBezTo>
                  <a:cubicBezTo>
                    <a:pt x="457363" y="19670"/>
                    <a:pt x="461677" y="30084"/>
                    <a:pt x="461677" y="40943"/>
                  </a:cubicBezTo>
                  <a:lnTo>
                    <a:pt x="461677" y="485211"/>
                  </a:lnTo>
                  <a:cubicBezTo>
                    <a:pt x="461677" y="496070"/>
                    <a:pt x="457363" y="506484"/>
                    <a:pt x="449685" y="514162"/>
                  </a:cubicBezTo>
                  <a:cubicBezTo>
                    <a:pt x="442007" y="521841"/>
                    <a:pt x="431593" y="526154"/>
                    <a:pt x="420734" y="526154"/>
                  </a:cubicBezTo>
                  <a:lnTo>
                    <a:pt x="40943" y="526154"/>
                  </a:lnTo>
                  <a:cubicBezTo>
                    <a:pt x="30084" y="526154"/>
                    <a:pt x="19670" y="521841"/>
                    <a:pt x="11992" y="514162"/>
                  </a:cubicBezTo>
                  <a:cubicBezTo>
                    <a:pt x="4314" y="506484"/>
                    <a:pt x="0" y="496070"/>
                    <a:pt x="0" y="485211"/>
                  </a:cubicBezTo>
                  <a:lnTo>
                    <a:pt x="0" y="40943"/>
                  </a:lnTo>
                  <a:cubicBezTo>
                    <a:pt x="0" y="30084"/>
                    <a:pt x="4314" y="19670"/>
                    <a:pt x="11992" y="11992"/>
                  </a:cubicBezTo>
                  <a:cubicBezTo>
                    <a:pt x="19670" y="4314"/>
                    <a:pt x="30084" y="0"/>
                    <a:pt x="40943"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0"/>
            <p:cNvSpPr txBox="1"/>
            <p:nvPr/>
          </p:nvSpPr>
          <p:spPr>
            <a:xfrm>
              <a:off x="0" y="-57150"/>
              <a:ext cx="461677" cy="58330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2" name="Google Shape;372;p30"/>
          <p:cNvGrpSpPr/>
          <p:nvPr/>
        </p:nvGrpSpPr>
        <p:grpSpPr>
          <a:xfrm rot="8169472">
            <a:off x="6786544" y="-363599"/>
            <a:ext cx="2696125" cy="2696125"/>
            <a:chOff x="13267" y="13267"/>
            <a:chExt cx="786265" cy="786265"/>
          </a:xfrm>
        </p:grpSpPr>
        <p:sp>
          <p:nvSpPr>
            <p:cNvPr id="373" name="Google Shape;373;p30"/>
            <p:cNvSpPr/>
            <p:nvPr/>
          </p:nvSpPr>
          <p:spPr>
            <a:xfrm>
              <a:off x="13267" y="13267"/>
              <a:ext cx="786265" cy="786265"/>
            </a:xfrm>
            <a:custGeom>
              <a:avLst/>
              <a:gdLst/>
              <a:ahLst/>
              <a:cxnLst/>
              <a:rect l="l" t="t" r="r" b="b"/>
              <a:pathLst>
                <a:path w="786265" h="786265" extrusionOk="0">
                  <a:moveTo>
                    <a:pt x="401944" y="5611"/>
                  </a:moveTo>
                  <a:lnTo>
                    <a:pt x="513638" y="244939"/>
                  </a:lnTo>
                  <a:cubicBezTo>
                    <a:pt x="519329" y="257134"/>
                    <a:pt x="529132" y="266937"/>
                    <a:pt x="541327" y="272628"/>
                  </a:cubicBezTo>
                  <a:lnTo>
                    <a:pt x="780655" y="384322"/>
                  </a:lnTo>
                  <a:cubicBezTo>
                    <a:pt x="784078" y="385920"/>
                    <a:pt x="786265" y="389356"/>
                    <a:pt x="786265" y="393133"/>
                  </a:cubicBezTo>
                  <a:cubicBezTo>
                    <a:pt x="786265" y="396910"/>
                    <a:pt x="784078" y="400346"/>
                    <a:pt x="780655" y="401944"/>
                  </a:cubicBezTo>
                  <a:lnTo>
                    <a:pt x="541327" y="513638"/>
                  </a:lnTo>
                  <a:cubicBezTo>
                    <a:pt x="529132" y="519329"/>
                    <a:pt x="519329" y="529132"/>
                    <a:pt x="513638" y="541327"/>
                  </a:cubicBezTo>
                  <a:lnTo>
                    <a:pt x="401944" y="780655"/>
                  </a:lnTo>
                  <a:cubicBezTo>
                    <a:pt x="400346" y="784078"/>
                    <a:pt x="396910" y="786265"/>
                    <a:pt x="393133" y="786265"/>
                  </a:cubicBezTo>
                  <a:cubicBezTo>
                    <a:pt x="389356" y="786265"/>
                    <a:pt x="385920" y="784078"/>
                    <a:pt x="384322" y="780655"/>
                  </a:cubicBezTo>
                  <a:lnTo>
                    <a:pt x="272628" y="541327"/>
                  </a:lnTo>
                  <a:cubicBezTo>
                    <a:pt x="266937" y="529132"/>
                    <a:pt x="257134" y="519329"/>
                    <a:pt x="244939" y="513638"/>
                  </a:cubicBezTo>
                  <a:lnTo>
                    <a:pt x="5611" y="401944"/>
                  </a:lnTo>
                  <a:cubicBezTo>
                    <a:pt x="2188" y="400346"/>
                    <a:pt x="0" y="396910"/>
                    <a:pt x="0" y="393133"/>
                  </a:cubicBezTo>
                  <a:cubicBezTo>
                    <a:pt x="0" y="389356"/>
                    <a:pt x="2188" y="385920"/>
                    <a:pt x="5611" y="384322"/>
                  </a:cubicBezTo>
                  <a:lnTo>
                    <a:pt x="244939" y="272628"/>
                  </a:lnTo>
                  <a:cubicBezTo>
                    <a:pt x="257134" y="266937"/>
                    <a:pt x="266937" y="257134"/>
                    <a:pt x="272628" y="244939"/>
                  </a:cubicBezTo>
                  <a:lnTo>
                    <a:pt x="384322" y="5611"/>
                  </a:lnTo>
                  <a:cubicBezTo>
                    <a:pt x="385920" y="2188"/>
                    <a:pt x="389356" y="0"/>
                    <a:pt x="393133" y="0"/>
                  </a:cubicBezTo>
                  <a:cubicBezTo>
                    <a:pt x="396910" y="0"/>
                    <a:pt x="400346" y="2188"/>
                    <a:pt x="401944" y="5611"/>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4" name="Google Shape;374;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5" name="Google Shape;375;p30"/>
          <p:cNvGrpSpPr/>
          <p:nvPr/>
        </p:nvGrpSpPr>
        <p:grpSpPr>
          <a:xfrm>
            <a:off x="5443215" y="1078451"/>
            <a:ext cx="3186435" cy="3405435"/>
            <a:chOff x="0" y="-57150"/>
            <a:chExt cx="777993" cy="831463"/>
          </a:xfrm>
        </p:grpSpPr>
        <p:sp>
          <p:nvSpPr>
            <p:cNvPr id="376" name="Google Shape;376;p30"/>
            <p:cNvSpPr/>
            <p:nvPr/>
          </p:nvSpPr>
          <p:spPr>
            <a:xfrm>
              <a:off x="0" y="0"/>
              <a:ext cx="777993" cy="774313"/>
            </a:xfrm>
            <a:custGeom>
              <a:avLst/>
              <a:gdLst/>
              <a:ahLst/>
              <a:cxnLst/>
              <a:rect l="l" t="t" r="r" b="b"/>
              <a:pathLst>
                <a:path w="777993" h="774313" extrusionOk="0">
                  <a:moveTo>
                    <a:pt x="24296" y="0"/>
                  </a:moveTo>
                  <a:lnTo>
                    <a:pt x="753696" y="0"/>
                  </a:lnTo>
                  <a:cubicBezTo>
                    <a:pt x="760140" y="0"/>
                    <a:pt x="766320" y="2560"/>
                    <a:pt x="770877" y="7116"/>
                  </a:cubicBezTo>
                  <a:cubicBezTo>
                    <a:pt x="775433" y="11673"/>
                    <a:pt x="777993" y="17853"/>
                    <a:pt x="777993" y="24296"/>
                  </a:cubicBezTo>
                  <a:lnTo>
                    <a:pt x="777993" y="750017"/>
                  </a:lnTo>
                  <a:cubicBezTo>
                    <a:pt x="777993" y="756461"/>
                    <a:pt x="775433" y="762641"/>
                    <a:pt x="770877" y="767197"/>
                  </a:cubicBezTo>
                  <a:cubicBezTo>
                    <a:pt x="766320" y="771753"/>
                    <a:pt x="760140" y="774313"/>
                    <a:pt x="753696" y="774313"/>
                  </a:cubicBezTo>
                  <a:lnTo>
                    <a:pt x="24296" y="774313"/>
                  </a:lnTo>
                  <a:cubicBezTo>
                    <a:pt x="17853" y="774313"/>
                    <a:pt x="11673" y="771753"/>
                    <a:pt x="7116" y="767197"/>
                  </a:cubicBezTo>
                  <a:cubicBezTo>
                    <a:pt x="2560" y="762641"/>
                    <a:pt x="0" y="756461"/>
                    <a:pt x="0" y="750017"/>
                  </a:cubicBezTo>
                  <a:lnTo>
                    <a:pt x="0" y="24296"/>
                  </a:lnTo>
                  <a:cubicBezTo>
                    <a:pt x="0" y="17853"/>
                    <a:pt x="2560" y="11673"/>
                    <a:pt x="7116" y="7116"/>
                  </a:cubicBezTo>
                  <a:cubicBezTo>
                    <a:pt x="11673" y="2560"/>
                    <a:pt x="17853" y="0"/>
                    <a:pt x="24296"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0"/>
            <p:cNvSpPr txBox="1"/>
            <p:nvPr/>
          </p:nvSpPr>
          <p:spPr>
            <a:xfrm>
              <a:off x="0" y="-57150"/>
              <a:ext cx="777993" cy="83146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8" name="Google Shape;378;p30"/>
          <p:cNvGrpSpPr/>
          <p:nvPr/>
        </p:nvGrpSpPr>
        <p:grpSpPr>
          <a:xfrm>
            <a:off x="3442781" y="1078451"/>
            <a:ext cx="890679" cy="1126101"/>
            <a:chOff x="0" y="-57150"/>
            <a:chExt cx="217466" cy="274946"/>
          </a:xfrm>
        </p:grpSpPr>
        <p:sp>
          <p:nvSpPr>
            <p:cNvPr id="379" name="Google Shape;379;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0" name="Google Shape;380;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1" name="Google Shape;381;p30"/>
          <p:cNvGrpSpPr/>
          <p:nvPr/>
        </p:nvGrpSpPr>
        <p:grpSpPr>
          <a:xfrm>
            <a:off x="4442998" y="1078451"/>
            <a:ext cx="890679" cy="1126101"/>
            <a:chOff x="0" y="-57150"/>
            <a:chExt cx="217466" cy="274946"/>
          </a:xfrm>
        </p:grpSpPr>
        <p:sp>
          <p:nvSpPr>
            <p:cNvPr id="382" name="Google Shape;382;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4" name="Google Shape;384;p30"/>
          <p:cNvSpPr/>
          <p:nvPr/>
        </p:nvSpPr>
        <p:spPr>
          <a:xfrm>
            <a:off x="3702517" y="1924417"/>
            <a:ext cx="91146" cy="89322"/>
          </a:xfrm>
          <a:custGeom>
            <a:avLst/>
            <a:gdLst/>
            <a:ahLst/>
            <a:cxnLst/>
            <a:rect l="l" t="t" r="r" b="b"/>
            <a:pathLst>
              <a:path w="182291" h="178645" extrusionOk="0">
                <a:moveTo>
                  <a:pt x="0" y="0"/>
                </a:moveTo>
                <a:lnTo>
                  <a:pt x="182291" y="0"/>
                </a:lnTo>
                <a:lnTo>
                  <a:pt x="182291" y="178645"/>
                </a:lnTo>
                <a:lnTo>
                  <a:pt x="0" y="178645"/>
                </a:lnTo>
                <a:lnTo>
                  <a:pt x="0" y="0"/>
                </a:lnTo>
                <a:close/>
              </a:path>
            </a:pathLst>
          </a:custGeom>
          <a:blipFill rotWithShape="1">
            <a:blip r:embed="rId4">
              <a:alphaModFix/>
            </a:blip>
            <a:stretch>
              <a:fillRect/>
            </a:stretch>
          </a:blipFill>
          <a:ln>
            <a:noFill/>
          </a:ln>
        </p:spPr>
      </p:sp>
      <p:sp>
        <p:nvSpPr>
          <p:cNvPr id="385" name="Google Shape;385;p30"/>
          <p:cNvSpPr/>
          <p:nvPr/>
        </p:nvSpPr>
        <p:spPr>
          <a:xfrm>
            <a:off x="4708770" y="1924417"/>
            <a:ext cx="91146" cy="89322"/>
          </a:xfrm>
          <a:custGeom>
            <a:avLst/>
            <a:gdLst/>
            <a:ahLst/>
            <a:cxnLst/>
            <a:rect l="l" t="t" r="r" b="b"/>
            <a:pathLst>
              <a:path w="182291" h="178645" extrusionOk="0">
                <a:moveTo>
                  <a:pt x="0" y="0"/>
                </a:moveTo>
                <a:lnTo>
                  <a:pt x="182292" y="0"/>
                </a:lnTo>
                <a:lnTo>
                  <a:pt x="182292" y="178645"/>
                </a:lnTo>
                <a:lnTo>
                  <a:pt x="0" y="178645"/>
                </a:lnTo>
                <a:lnTo>
                  <a:pt x="0" y="0"/>
                </a:lnTo>
                <a:close/>
              </a:path>
            </a:pathLst>
          </a:custGeom>
          <a:blipFill rotWithShape="1">
            <a:blip r:embed="rId4">
              <a:alphaModFix/>
            </a:blip>
            <a:stretch>
              <a:fillRect/>
            </a:stretch>
          </a:blipFill>
          <a:ln>
            <a:noFill/>
          </a:ln>
        </p:spPr>
      </p:sp>
      <p:pic>
        <p:nvPicPr>
          <p:cNvPr id="386" name="Google Shape;386;p30"/>
          <p:cNvPicPr preferRelativeResize="0"/>
          <p:nvPr/>
        </p:nvPicPr>
        <p:blipFill rotWithShape="1">
          <a:blip r:embed="rId5">
            <a:alphaModFix/>
          </a:blip>
          <a:srcRect/>
          <a:stretch/>
        </p:blipFill>
        <p:spPr>
          <a:xfrm>
            <a:off x="401260" y="2369585"/>
            <a:ext cx="3045075" cy="2206281"/>
          </a:xfrm>
          <a:prstGeom prst="rect">
            <a:avLst/>
          </a:prstGeom>
          <a:noFill/>
          <a:ln>
            <a:noFill/>
          </a:ln>
        </p:spPr>
      </p:pic>
      <p:sp>
        <p:nvSpPr>
          <p:cNvPr id="387" name="Google Shape;387;p30"/>
          <p:cNvSpPr/>
          <p:nvPr/>
        </p:nvSpPr>
        <p:spPr>
          <a:xfrm>
            <a:off x="747338" y="1523900"/>
            <a:ext cx="703686" cy="587257"/>
          </a:xfrm>
          <a:custGeom>
            <a:avLst/>
            <a:gdLst/>
            <a:ahLst/>
            <a:cxnLst/>
            <a:rect l="l" t="t" r="r" b="b"/>
            <a:pathLst>
              <a:path w="1407371" h="1174515" extrusionOk="0">
                <a:moveTo>
                  <a:pt x="0" y="0"/>
                </a:moveTo>
                <a:lnTo>
                  <a:pt x="1407371" y="0"/>
                </a:lnTo>
                <a:lnTo>
                  <a:pt x="1407371" y="1174515"/>
                </a:lnTo>
                <a:lnTo>
                  <a:pt x="0" y="1174515"/>
                </a:lnTo>
                <a:lnTo>
                  <a:pt x="0" y="0"/>
                </a:lnTo>
                <a:close/>
              </a:path>
            </a:pathLst>
          </a:custGeom>
          <a:blipFill rotWithShape="1">
            <a:blip r:embed="rId6">
              <a:alphaModFix/>
            </a:blip>
            <a:stretch>
              <a:fillRect/>
            </a:stretch>
          </a:blipFill>
          <a:ln>
            <a:noFill/>
          </a:ln>
        </p:spPr>
      </p:sp>
      <p:grpSp>
        <p:nvGrpSpPr>
          <p:cNvPr id="388" name="Google Shape;388;p30"/>
          <p:cNvGrpSpPr/>
          <p:nvPr/>
        </p:nvGrpSpPr>
        <p:grpSpPr>
          <a:xfrm>
            <a:off x="346277" y="1644184"/>
            <a:ext cx="336146" cy="336146"/>
            <a:chOff x="0" y="0"/>
            <a:chExt cx="812800" cy="812800"/>
          </a:xfrm>
        </p:grpSpPr>
        <p:sp>
          <p:nvSpPr>
            <p:cNvPr id="389" name="Google Shape;38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30"/>
          <p:cNvSpPr/>
          <p:nvPr/>
        </p:nvSpPr>
        <p:spPr>
          <a:xfrm>
            <a:off x="445674" y="1728141"/>
            <a:ext cx="137352" cy="151087"/>
          </a:xfrm>
          <a:custGeom>
            <a:avLst/>
            <a:gdLst/>
            <a:ahLst/>
            <a:cxnLst/>
            <a:rect l="l" t="t" r="r" b="b"/>
            <a:pathLst>
              <a:path w="274703" h="302173" extrusionOk="0">
                <a:moveTo>
                  <a:pt x="0" y="0"/>
                </a:moveTo>
                <a:lnTo>
                  <a:pt x="274702" y="0"/>
                </a:lnTo>
                <a:lnTo>
                  <a:pt x="274702" y="302173"/>
                </a:lnTo>
                <a:lnTo>
                  <a:pt x="0" y="302173"/>
                </a:lnTo>
                <a:lnTo>
                  <a:pt x="0" y="0"/>
                </a:lnTo>
                <a:close/>
              </a:path>
            </a:pathLst>
          </a:custGeom>
          <a:blipFill rotWithShape="1">
            <a:blip r:embed="rId7">
              <a:alphaModFix/>
            </a:blip>
            <a:stretch>
              <a:fillRect/>
            </a:stretch>
          </a:blipFill>
          <a:ln>
            <a:noFill/>
          </a:ln>
        </p:spPr>
      </p:sp>
      <p:sp>
        <p:nvSpPr>
          <p:cNvPr id="392" name="Google Shape;392;p30"/>
          <p:cNvSpPr txBox="1"/>
          <p:nvPr/>
        </p:nvSpPr>
        <p:spPr>
          <a:xfrm>
            <a:off x="361714" y="359138"/>
            <a:ext cx="4186653"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dirty="0"/>
              <a:t>PROPHET</a:t>
            </a:r>
            <a:endParaRPr sz="700" dirty="0"/>
          </a:p>
        </p:txBody>
      </p:sp>
      <p:sp>
        <p:nvSpPr>
          <p:cNvPr id="393" name="Google Shape;393;p30"/>
          <p:cNvSpPr txBox="1"/>
          <p:nvPr/>
        </p:nvSpPr>
        <p:spPr>
          <a:xfrm>
            <a:off x="1530104" y="1580530"/>
            <a:ext cx="1722178" cy="6343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394" name="Google Shape;394;p30"/>
          <p:cNvSpPr txBox="1"/>
          <p:nvPr/>
        </p:nvSpPr>
        <p:spPr>
          <a:xfrm>
            <a:off x="5667500" y="1625786"/>
            <a:ext cx="281471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5" name="Google Shape;395;p30"/>
          <p:cNvSpPr txBox="1"/>
          <p:nvPr/>
        </p:nvSpPr>
        <p:spPr>
          <a:xfrm>
            <a:off x="5667500" y="3115185"/>
            <a:ext cx="2777440"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6" name="Google Shape;396;p30"/>
          <p:cNvSpPr txBox="1"/>
          <p:nvPr/>
        </p:nvSpPr>
        <p:spPr>
          <a:xfrm>
            <a:off x="5667500" y="2370470"/>
            <a:ext cx="2814712" cy="4772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7" name="Google Shape;397;p30"/>
          <p:cNvSpPr txBox="1"/>
          <p:nvPr/>
        </p:nvSpPr>
        <p:spPr>
          <a:xfrm>
            <a:off x="5667500" y="3859932"/>
            <a:ext cx="273089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8" name="Google Shape;398;p30"/>
          <p:cNvSpPr txBox="1"/>
          <p:nvPr/>
        </p:nvSpPr>
        <p:spPr>
          <a:xfrm>
            <a:off x="3640638" y="3997999"/>
            <a:ext cx="1613674"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This graph is still quite good for an IPO company</a:t>
            </a:r>
            <a:endParaRPr sz="700"/>
          </a:p>
        </p:txBody>
      </p:sp>
      <p:sp>
        <p:nvSpPr>
          <p:cNvPr id="399" name="Google Shape;399;p30"/>
          <p:cNvSpPr txBox="1"/>
          <p:nvPr/>
        </p:nvSpPr>
        <p:spPr>
          <a:xfrm>
            <a:off x="1530104" y="1386824"/>
            <a:ext cx="1592681"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Poppins"/>
                <a:ea typeface="Poppins"/>
                <a:cs typeface="Poppins"/>
                <a:sym typeface="Poppins"/>
              </a:rPr>
              <a:t>Larana Stock</a:t>
            </a:r>
            <a:endParaRPr sz="700"/>
          </a:p>
        </p:txBody>
      </p:sp>
      <p:sp>
        <p:nvSpPr>
          <p:cNvPr id="400" name="Google Shape;400;p30"/>
          <p:cNvSpPr txBox="1"/>
          <p:nvPr/>
        </p:nvSpPr>
        <p:spPr>
          <a:xfrm>
            <a:off x="5667500" y="143208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Economic Indicators</a:t>
            </a:r>
            <a:endParaRPr sz="700"/>
          </a:p>
        </p:txBody>
      </p:sp>
      <p:sp>
        <p:nvSpPr>
          <p:cNvPr id="401" name="Google Shape;401;p30"/>
          <p:cNvSpPr txBox="1"/>
          <p:nvPr/>
        </p:nvSpPr>
        <p:spPr>
          <a:xfrm>
            <a:off x="5667500" y="292151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Market Sentiment</a:t>
            </a:r>
            <a:endParaRPr sz="700"/>
          </a:p>
        </p:txBody>
      </p:sp>
      <p:sp>
        <p:nvSpPr>
          <p:cNvPr id="402" name="Google Shape;402;p30"/>
          <p:cNvSpPr txBox="1"/>
          <p:nvPr/>
        </p:nvSpPr>
        <p:spPr>
          <a:xfrm>
            <a:off x="5667500" y="217679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Company Performance</a:t>
            </a:r>
            <a:endParaRPr sz="700"/>
          </a:p>
        </p:txBody>
      </p:sp>
      <p:sp>
        <p:nvSpPr>
          <p:cNvPr id="403" name="Google Shape;403;p30"/>
          <p:cNvSpPr txBox="1"/>
          <p:nvPr/>
        </p:nvSpPr>
        <p:spPr>
          <a:xfrm>
            <a:off x="5667500" y="366622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Interest Rates</a:t>
            </a:r>
            <a:endParaRPr sz="700"/>
          </a:p>
        </p:txBody>
      </p:sp>
      <p:sp>
        <p:nvSpPr>
          <p:cNvPr id="404" name="Google Shape;404;p30"/>
          <p:cNvSpPr txBox="1"/>
          <p:nvPr/>
        </p:nvSpPr>
        <p:spPr>
          <a:xfrm>
            <a:off x="3522147"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5" name="Google Shape;405;p30"/>
          <p:cNvSpPr txBox="1"/>
          <p:nvPr/>
        </p:nvSpPr>
        <p:spPr>
          <a:xfrm>
            <a:off x="3640638" y="2452003"/>
            <a:ext cx="731947"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6" name="Google Shape;406;p30"/>
          <p:cNvSpPr txBox="1"/>
          <p:nvPr/>
        </p:nvSpPr>
        <p:spPr>
          <a:xfrm>
            <a:off x="3640638" y="3246739"/>
            <a:ext cx="9313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7" name="Google Shape;407;p30"/>
          <p:cNvSpPr txBox="1"/>
          <p:nvPr/>
        </p:nvSpPr>
        <p:spPr>
          <a:xfrm>
            <a:off x="4522364"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8" name="Google Shape;408;p30"/>
          <p:cNvSpPr txBox="1"/>
          <p:nvPr/>
        </p:nvSpPr>
        <p:spPr>
          <a:xfrm>
            <a:off x="3494431"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$1240</a:t>
            </a:r>
            <a:endParaRPr sz="700"/>
          </a:p>
        </p:txBody>
      </p:sp>
      <p:sp>
        <p:nvSpPr>
          <p:cNvPr id="409" name="Google Shape;409;p30"/>
          <p:cNvSpPr txBox="1"/>
          <p:nvPr/>
        </p:nvSpPr>
        <p:spPr>
          <a:xfrm>
            <a:off x="3640638" y="2707445"/>
            <a:ext cx="1544375" cy="4005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00BF63"/>
                </a:solidFill>
                <a:latin typeface="Poppins"/>
                <a:ea typeface="Poppins"/>
                <a:cs typeface="Poppins"/>
                <a:sym typeface="Poppins"/>
              </a:rPr>
              <a:t>+$1750</a:t>
            </a:r>
            <a:endParaRPr sz="700"/>
          </a:p>
        </p:txBody>
      </p:sp>
      <p:sp>
        <p:nvSpPr>
          <p:cNvPr id="410" name="Google Shape;410;p30"/>
          <p:cNvSpPr txBox="1"/>
          <p:nvPr/>
        </p:nvSpPr>
        <p:spPr>
          <a:xfrm>
            <a:off x="3640638" y="3502182"/>
            <a:ext cx="1544375" cy="4005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C3232D"/>
                </a:solidFill>
                <a:latin typeface="Poppins"/>
                <a:ea typeface="Poppins"/>
                <a:cs typeface="Poppins"/>
                <a:sym typeface="Poppins"/>
              </a:rPr>
              <a:t>-489</a:t>
            </a:r>
            <a:endParaRPr sz="700"/>
          </a:p>
        </p:txBody>
      </p:sp>
      <p:sp>
        <p:nvSpPr>
          <p:cNvPr id="411" name="Google Shape;411;p30"/>
          <p:cNvSpPr txBox="1"/>
          <p:nvPr/>
        </p:nvSpPr>
        <p:spPr>
          <a:xfrm>
            <a:off x="4500684"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+390</a:t>
            </a:r>
            <a:endParaRPr sz="700"/>
          </a:p>
        </p:txBody>
      </p:sp>
      <p:sp>
        <p:nvSpPr>
          <p:cNvPr id="412" name="Google Shape;412;p30"/>
          <p:cNvSpPr txBox="1"/>
          <p:nvPr/>
        </p:nvSpPr>
        <p:spPr>
          <a:xfrm>
            <a:off x="3809307"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47%</a:t>
            </a:r>
            <a:endParaRPr sz="700"/>
          </a:p>
        </p:txBody>
      </p:sp>
      <p:sp>
        <p:nvSpPr>
          <p:cNvPr id="413" name="Google Shape;413;p30"/>
          <p:cNvSpPr txBox="1"/>
          <p:nvPr/>
        </p:nvSpPr>
        <p:spPr>
          <a:xfrm>
            <a:off x="4815560"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33%</a:t>
            </a:r>
            <a:endParaRPr sz="700"/>
          </a:p>
        </p:txBody>
      </p:sp>
    </p:spTree>
    <p:extLst>
      <p:ext uri="{BB962C8B-B14F-4D97-AF65-F5344CB8AC3E}">
        <p14:creationId xmlns:p14="http://schemas.microsoft.com/office/powerpoint/2010/main" val="1563320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358"/>
        <p:cNvGrpSpPr/>
        <p:nvPr/>
      </p:nvGrpSpPr>
      <p:grpSpPr>
        <a:xfrm>
          <a:off x="0" y="0"/>
          <a:ext cx="0" cy="0"/>
          <a:chOff x="0" y="0"/>
          <a:chExt cx="0" cy="0"/>
        </a:xfrm>
      </p:grpSpPr>
      <p:sp>
        <p:nvSpPr>
          <p:cNvPr id="359" name="Google Shape;359;p30"/>
          <p:cNvSpPr/>
          <p:nvPr/>
        </p:nvSpPr>
        <p:spPr>
          <a:xfrm>
            <a:off x="-91441" y="574029"/>
            <a:ext cx="5955623" cy="5139463"/>
          </a:xfrm>
          <a:custGeom>
            <a:avLst/>
            <a:gdLst/>
            <a:ahLst/>
            <a:cxnLst/>
            <a:rect l="l" t="t" r="r" b="b"/>
            <a:pathLst>
              <a:path w="11911245" h="10278925" extrusionOk="0">
                <a:moveTo>
                  <a:pt x="0" y="0"/>
                </a:moveTo>
                <a:lnTo>
                  <a:pt x="11911246" y="0"/>
                </a:lnTo>
                <a:lnTo>
                  <a:pt x="11911246" y="10278925"/>
                </a:lnTo>
                <a:lnTo>
                  <a:pt x="0" y="10278925"/>
                </a:lnTo>
                <a:lnTo>
                  <a:pt x="0" y="0"/>
                </a:lnTo>
                <a:close/>
              </a:path>
            </a:pathLst>
          </a:custGeom>
          <a:blipFill rotWithShape="1">
            <a:blip r:embed="rId3">
              <a:alphaModFix amt="19999"/>
            </a:blip>
            <a:stretch>
              <a:fillRect/>
            </a:stretch>
          </a:blipFill>
          <a:ln>
            <a:noFill/>
          </a:ln>
        </p:spPr>
      </p:sp>
      <p:grpSp>
        <p:nvGrpSpPr>
          <p:cNvPr id="360" name="Google Shape;360;p30"/>
          <p:cNvGrpSpPr/>
          <p:nvPr/>
        </p:nvGrpSpPr>
        <p:grpSpPr>
          <a:xfrm rot="-2186948">
            <a:off x="-2605" y="3738623"/>
            <a:ext cx="1225006" cy="1225006"/>
            <a:chOff x="28099" y="28099"/>
            <a:chExt cx="756602" cy="756602"/>
          </a:xfrm>
        </p:grpSpPr>
        <p:sp>
          <p:nvSpPr>
            <p:cNvPr id="361" name="Google Shape;361;p30"/>
            <p:cNvSpPr/>
            <p:nvPr/>
          </p:nvSpPr>
          <p:spPr>
            <a:xfrm>
              <a:off x="28099" y="28099"/>
              <a:ext cx="756602" cy="756602"/>
            </a:xfrm>
            <a:custGeom>
              <a:avLst/>
              <a:gdLst/>
              <a:ahLst/>
              <a:cxnLst/>
              <a:rect l="l" t="t" r="r" b="b"/>
              <a:pathLst>
                <a:path w="756602" h="756602" extrusionOk="0">
                  <a:moveTo>
                    <a:pt x="396961" y="11883"/>
                  </a:moveTo>
                  <a:lnTo>
                    <a:pt x="488957" y="209004"/>
                  </a:lnTo>
                  <a:cubicBezTo>
                    <a:pt x="501010" y="234831"/>
                    <a:pt x="521771" y="255592"/>
                    <a:pt x="547598" y="267645"/>
                  </a:cubicBezTo>
                  <a:lnTo>
                    <a:pt x="744719" y="359641"/>
                  </a:lnTo>
                  <a:cubicBezTo>
                    <a:pt x="751968" y="363025"/>
                    <a:pt x="756602" y="370301"/>
                    <a:pt x="756602" y="378301"/>
                  </a:cubicBezTo>
                  <a:cubicBezTo>
                    <a:pt x="756602" y="386301"/>
                    <a:pt x="751968" y="393577"/>
                    <a:pt x="744719" y="396961"/>
                  </a:cubicBezTo>
                  <a:lnTo>
                    <a:pt x="547598" y="488957"/>
                  </a:lnTo>
                  <a:cubicBezTo>
                    <a:pt x="521771" y="501010"/>
                    <a:pt x="501010" y="521771"/>
                    <a:pt x="488957" y="547598"/>
                  </a:cubicBezTo>
                  <a:lnTo>
                    <a:pt x="396961" y="744719"/>
                  </a:lnTo>
                  <a:cubicBezTo>
                    <a:pt x="393577" y="751968"/>
                    <a:pt x="386301" y="756602"/>
                    <a:pt x="378301" y="756602"/>
                  </a:cubicBezTo>
                  <a:cubicBezTo>
                    <a:pt x="370301" y="756602"/>
                    <a:pt x="363025" y="751968"/>
                    <a:pt x="359641" y="744719"/>
                  </a:cubicBezTo>
                  <a:lnTo>
                    <a:pt x="267645" y="547598"/>
                  </a:lnTo>
                  <a:cubicBezTo>
                    <a:pt x="255592" y="521771"/>
                    <a:pt x="234831" y="501010"/>
                    <a:pt x="209004" y="488957"/>
                  </a:cubicBezTo>
                  <a:lnTo>
                    <a:pt x="11883" y="396961"/>
                  </a:lnTo>
                  <a:cubicBezTo>
                    <a:pt x="4634" y="393577"/>
                    <a:pt x="0" y="386301"/>
                    <a:pt x="0" y="378301"/>
                  </a:cubicBezTo>
                  <a:cubicBezTo>
                    <a:pt x="0" y="370301"/>
                    <a:pt x="4634" y="363025"/>
                    <a:pt x="11883" y="359641"/>
                  </a:cubicBezTo>
                  <a:lnTo>
                    <a:pt x="209004" y="267645"/>
                  </a:lnTo>
                  <a:cubicBezTo>
                    <a:pt x="234831" y="255592"/>
                    <a:pt x="255592" y="234831"/>
                    <a:pt x="267645" y="209004"/>
                  </a:cubicBezTo>
                  <a:lnTo>
                    <a:pt x="359641" y="11883"/>
                  </a:lnTo>
                  <a:cubicBezTo>
                    <a:pt x="363025" y="4634"/>
                    <a:pt x="370301" y="0"/>
                    <a:pt x="378301" y="0"/>
                  </a:cubicBezTo>
                  <a:cubicBezTo>
                    <a:pt x="386301" y="0"/>
                    <a:pt x="393577" y="4634"/>
                    <a:pt x="396961" y="11883"/>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2" name="Google Shape;362;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3" name="Google Shape;363;p30"/>
          <p:cNvGrpSpPr/>
          <p:nvPr/>
        </p:nvGrpSpPr>
        <p:grpSpPr>
          <a:xfrm>
            <a:off x="514350" y="1078452"/>
            <a:ext cx="2818894" cy="1250457"/>
            <a:chOff x="0" y="-57150"/>
            <a:chExt cx="688255" cy="305309"/>
          </a:xfrm>
        </p:grpSpPr>
        <p:sp>
          <p:nvSpPr>
            <p:cNvPr id="364" name="Google Shape;364;p30"/>
            <p:cNvSpPr/>
            <p:nvPr/>
          </p:nvSpPr>
          <p:spPr>
            <a:xfrm>
              <a:off x="0" y="0"/>
              <a:ext cx="688255" cy="248159"/>
            </a:xfrm>
            <a:custGeom>
              <a:avLst/>
              <a:gdLst/>
              <a:ahLst/>
              <a:cxnLst/>
              <a:rect l="l" t="t" r="r" b="b"/>
              <a:pathLst>
                <a:path w="688255" h="248159" extrusionOk="0">
                  <a:moveTo>
                    <a:pt x="27464" y="0"/>
                  </a:moveTo>
                  <a:lnTo>
                    <a:pt x="660790" y="0"/>
                  </a:lnTo>
                  <a:cubicBezTo>
                    <a:pt x="668074" y="0"/>
                    <a:pt x="675060" y="2894"/>
                    <a:pt x="680211" y="8044"/>
                  </a:cubicBezTo>
                  <a:cubicBezTo>
                    <a:pt x="685361" y="13195"/>
                    <a:pt x="688255" y="20180"/>
                    <a:pt x="688255" y="27464"/>
                  </a:cubicBezTo>
                  <a:lnTo>
                    <a:pt x="688255" y="220695"/>
                  </a:lnTo>
                  <a:cubicBezTo>
                    <a:pt x="688255" y="227979"/>
                    <a:pt x="685361" y="234964"/>
                    <a:pt x="680211" y="240115"/>
                  </a:cubicBezTo>
                  <a:cubicBezTo>
                    <a:pt x="675060" y="245265"/>
                    <a:pt x="668074" y="248159"/>
                    <a:pt x="660790" y="248159"/>
                  </a:cubicBezTo>
                  <a:lnTo>
                    <a:pt x="27464" y="248159"/>
                  </a:lnTo>
                  <a:cubicBezTo>
                    <a:pt x="20180" y="248159"/>
                    <a:pt x="13195" y="245265"/>
                    <a:pt x="8044" y="240115"/>
                  </a:cubicBezTo>
                  <a:cubicBezTo>
                    <a:pt x="2894" y="234964"/>
                    <a:pt x="0" y="227979"/>
                    <a:pt x="0" y="220695"/>
                  </a:cubicBezTo>
                  <a:lnTo>
                    <a:pt x="0" y="27464"/>
                  </a:lnTo>
                  <a:cubicBezTo>
                    <a:pt x="0" y="20180"/>
                    <a:pt x="2894" y="13195"/>
                    <a:pt x="8044" y="8044"/>
                  </a:cubicBezTo>
                  <a:cubicBezTo>
                    <a:pt x="13195" y="2894"/>
                    <a:pt x="20180" y="0"/>
                    <a:pt x="27464" y="0"/>
                  </a:cubicBezTo>
                  <a:close/>
                </a:path>
              </a:pathLst>
            </a:custGeom>
            <a:solidFill>
              <a:srgbClr val="25A244"/>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5" name="Google Shape;365;p30"/>
            <p:cNvSpPr txBox="1"/>
            <p:nvPr/>
          </p:nvSpPr>
          <p:spPr>
            <a:xfrm>
              <a:off x="0" y="-57150"/>
              <a:ext cx="688255" cy="30530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514350" y="2203845"/>
            <a:ext cx="2818894" cy="2280041"/>
            <a:chOff x="0" y="-57150"/>
            <a:chExt cx="688255" cy="556690"/>
          </a:xfrm>
        </p:grpSpPr>
        <p:sp>
          <p:nvSpPr>
            <p:cNvPr id="367" name="Google Shape;367;p30"/>
            <p:cNvSpPr/>
            <p:nvPr/>
          </p:nvSpPr>
          <p:spPr>
            <a:xfrm>
              <a:off x="0" y="0"/>
              <a:ext cx="688255" cy="499540"/>
            </a:xfrm>
            <a:custGeom>
              <a:avLst/>
              <a:gdLst/>
              <a:ahLst/>
              <a:cxnLst/>
              <a:rect l="l" t="t" r="r" b="b"/>
              <a:pathLst>
                <a:path w="688255" h="499540" extrusionOk="0">
                  <a:moveTo>
                    <a:pt x="27464" y="0"/>
                  </a:moveTo>
                  <a:lnTo>
                    <a:pt x="660790" y="0"/>
                  </a:lnTo>
                  <a:cubicBezTo>
                    <a:pt x="668074" y="0"/>
                    <a:pt x="675060" y="2894"/>
                    <a:pt x="680211" y="8044"/>
                  </a:cubicBezTo>
                  <a:cubicBezTo>
                    <a:pt x="685361" y="13195"/>
                    <a:pt x="688255" y="20180"/>
                    <a:pt x="688255" y="27464"/>
                  </a:cubicBezTo>
                  <a:lnTo>
                    <a:pt x="688255" y="472075"/>
                  </a:lnTo>
                  <a:cubicBezTo>
                    <a:pt x="688255" y="479359"/>
                    <a:pt x="685361" y="486345"/>
                    <a:pt x="680211" y="491496"/>
                  </a:cubicBezTo>
                  <a:cubicBezTo>
                    <a:pt x="675060" y="496646"/>
                    <a:pt x="668074" y="499540"/>
                    <a:pt x="660790" y="499540"/>
                  </a:cubicBezTo>
                  <a:lnTo>
                    <a:pt x="27464" y="499540"/>
                  </a:lnTo>
                  <a:cubicBezTo>
                    <a:pt x="20180" y="499540"/>
                    <a:pt x="13195" y="496646"/>
                    <a:pt x="8044" y="491496"/>
                  </a:cubicBezTo>
                  <a:cubicBezTo>
                    <a:pt x="2894" y="486345"/>
                    <a:pt x="0" y="479359"/>
                    <a:pt x="0" y="472075"/>
                  </a:cubicBezTo>
                  <a:lnTo>
                    <a:pt x="0" y="27464"/>
                  </a:lnTo>
                  <a:cubicBezTo>
                    <a:pt x="0" y="20180"/>
                    <a:pt x="2894" y="13195"/>
                    <a:pt x="8044" y="8044"/>
                  </a:cubicBezTo>
                  <a:cubicBezTo>
                    <a:pt x="13195" y="2894"/>
                    <a:pt x="20180" y="0"/>
                    <a:pt x="2746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8" name="Google Shape;368;p30"/>
            <p:cNvSpPr txBox="1"/>
            <p:nvPr/>
          </p:nvSpPr>
          <p:spPr>
            <a:xfrm>
              <a:off x="0" y="-57150"/>
              <a:ext cx="688255" cy="55669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9" name="Google Shape;369;p30"/>
          <p:cNvGrpSpPr/>
          <p:nvPr/>
        </p:nvGrpSpPr>
        <p:grpSpPr>
          <a:xfrm>
            <a:off x="3442781" y="2094839"/>
            <a:ext cx="1890896" cy="2389047"/>
            <a:chOff x="0" y="-57150"/>
            <a:chExt cx="461677" cy="583304"/>
          </a:xfrm>
        </p:grpSpPr>
        <p:sp>
          <p:nvSpPr>
            <p:cNvPr id="370" name="Google Shape;370;p30"/>
            <p:cNvSpPr/>
            <p:nvPr/>
          </p:nvSpPr>
          <p:spPr>
            <a:xfrm>
              <a:off x="0" y="0"/>
              <a:ext cx="461677" cy="526154"/>
            </a:xfrm>
            <a:custGeom>
              <a:avLst/>
              <a:gdLst/>
              <a:ahLst/>
              <a:cxnLst/>
              <a:rect l="l" t="t" r="r" b="b"/>
              <a:pathLst>
                <a:path w="461677" h="526154" extrusionOk="0">
                  <a:moveTo>
                    <a:pt x="40943" y="0"/>
                  </a:moveTo>
                  <a:lnTo>
                    <a:pt x="420734" y="0"/>
                  </a:lnTo>
                  <a:cubicBezTo>
                    <a:pt x="431593" y="0"/>
                    <a:pt x="442007" y="4314"/>
                    <a:pt x="449685" y="11992"/>
                  </a:cubicBezTo>
                  <a:cubicBezTo>
                    <a:pt x="457363" y="19670"/>
                    <a:pt x="461677" y="30084"/>
                    <a:pt x="461677" y="40943"/>
                  </a:cubicBezTo>
                  <a:lnTo>
                    <a:pt x="461677" y="485211"/>
                  </a:lnTo>
                  <a:cubicBezTo>
                    <a:pt x="461677" y="496070"/>
                    <a:pt x="457363" y="506484"/>
                    <a:pt x="449685" y="514162"/>
                  </a:cubicBezTo>
                  <a:cubicBezTo>
                    <a:pt x="442007" y="521841"/>
                    <a:pt x="431593" y="526154"/>
                    <a:pt x="420734" y="526154"/>
                  </a:cubicBezTo>
                  <a:lnTo>
                    <a:pt x="40943" y="526154"/>
                  </a:lnTo>
                  <a:cubicBezTo>
                    <a:pt x="30084" y="526154"/>
                    <a:pt x="19670" y="521841"/>
                    <a:pt x="11992" y="514162"/>
                  </a:cubicBezTo>
                  <a:cubicBezTo>
                    <a:pt x="4314" y="506484"/>
                    <a:pt x="0" y="496070"/>
                    <a:pt x="0" y="485211"/>
                  </a:cubicBezTo>
                  <a:lnTo>
                    <a:pt x="0" y="40943"/>
                  </a:lnTo>
                  <a:cubicBezTo>
                    <a:pt x="0" y="30084"/>
                    <a:pt x="4314" y="19670"/>
                    <a:pt x="11992" y="11992"/>
                  </a:cubicBezTo>
                  <a:cubicBezTo>
                    <a:pt x="19670" y="4314"/>
                    <a:pt x="30084" y="0"/>
                    <a:pt x="40943"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1" name="Google Shape;371;p30"/>
            <p:cNvSpPr txBox="1"/>
            <p:nvPr/>
          </p:nvSpPr>
          <p:spPr>
            <a:xfrm>
              <a:off x="0" y="-57150"/>
              <a:ext cx="461677" cy="58330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2" name="Google Shape;372;p30"/>
          <p:cNvGrpSpPr/>
          <p:nvPr/>
        </p:nvGrpSpPr>
        <p:grpSpPr>
          <a:xfrm rot="8169472">
            <a:off x="6786544" y="-363599"/>
            <a:ext cx="2696125" cy="2696125"/>
            <a:chOff x="13267" y="13267"/>
            <a:chExt cx="786265" cy="786265"/>
          </a:xfrm>
        </p:grpSpPr>
        <p:sp>
          <p:nvSpPr>
            <p:cNvPr id="373" name="Google Shape;373;p30"/>
            <p:cNvSpPr/>
            <p:nvPr/>
          </p:nvSpPr>
          <p:spPr>
            <a:xfrm>
              <a:off x="13267" y="13267"/>
              <a:ext cx="786265" cy="786265"/>
            </a:xfrm>
            <a:custGeom>
              <a:avLst/>
              <a:gdLst/>
              <a:ahLst/>
              <a:cxnLst/>
              <a:rect l="l" t="t" r="r" b="b"/>
              <a:pathLst>
                <a:path w="786265" h="786265" extrusionOk="0">
                  <a:moveTo>
                    <a:pt x="401944" y="5611"/>
                  </a:moveTo>
                  <a:lnTo>
                    <a:pt x="513638" y="244939"/>
                  </a:lnTo>
                  <a:cubicBezTo>
                    <a:pt x="519329" y="257134"/>
                    <a:pt x="529132" y="266937"/>
                    <a:pt x="541327" y="272628"/>
                  </a:cubicBezTo>
                  <a:lnTo>
                    <a:pt x="780655" y="384322"/>
                  </a:lnTo>
                  <a:cubicBezTo>
                    <a:pt x="784078" y="385920"/>
                    <a:pt x="786265" y="389356"/>
                    <a:pt x="786265" y="393133"/>
                  </a:cubicBezTo>
                  <a:cubicBezTo>
                    <a:pt x="786265" y="396910"/>
                    <a:pt x="784078" y="400346"/>
                    <a:pt x="780655" y="401944"/>
                  </a:cubicBezTo>
                  <a:lnTo>
                    <a:pt x="541327" y="513638"/>
                  </a:lnTo>
                  <a:cubicBezTo>
                    <a:pt x="529132" y="519329"/>
                    <a:pt x="519329" y="529132"/>
                    <a:pt x="513638" y="541327"/>
                  </a:cubicBezTo>
                  <a:lnTo>
                    <a:pt x="401944" y="780655"/>
                  </a:lnTo>
                  <a:cubicBezTo>
                    <a:pt x="400346" y="784078"/>
                    <a:pt x="396910" y="786265"/>
                    <a:pt x="393133" y="786265"/>
                  </a:cubicBezTo>
                  <a:cubicBezTo>
                    <a:pt x="389356" y="786265"/>
                    <a:pt x="385920" y="784078"/>
                    <a:pt x="384322" y="780655"/>
                  </a:cubicBezTo>
                  <a:lnTo>
                    <a:pt x="272628" y="541327"/>
                  </a:lnTo>
                  <a:cubicBezTo>
                    <a:pt x="266937" y="529132"/>
                    <a:pt x="257134" y="519329"/>
                    <a:pt x="244939" y="513638"/>
                  </a:cubicBezTo>
                  <a:lnTo>
                    <a:pt x="5611" y="401944"/>
                  </a:lnTo>
                  <a:cubicBezTo>
                    <a:pt x="2188" y="400346"/>
                    <a:pt x="0" y="396910"/>
                    <a:pt x="0" y="393133"/>
                  </a:cubicBezTo>
                  <a:cubicBezTo>
                    <a:pt x="0" y="389356"/>
                    <a:pt x="2188" y="385920"/>
                    <a:pt x="5611" y="384322"/>
                  </a:cubicBezTo>
                  <a:lnTo>
                    <a:pt x="244939" y="272628"/>
                  </a:lnTo>
                  <a:cubicBezTo>
                    <a:pt x="257134" y="266937"/>
                    <a:pt x="266937" y="257134"/>
                    <a:pt x="272628" y="244939"/>
                  </a:cubicBezTo>
                  <a:lnTo>
                    <a:pt x="384322" y="5611"/>
                  </a:lnTo>
                  <a:cubicBezTo>
                    <a:pt x="385920" y="2188"/>
                    <a:pt x="389356" y="0"/>
                    <a:pt x="393133" y="0"/>
                  </a:cubicBezTo>
                  <a:cubicBezTo>
                    <a:pt x="396910" y="0"/>
                    <a:pt x="400346" y="2188"/>
                    <a:pt x="401944" y="5611"/>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4" name="Google Shape;374;p30"/>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5" name="Google Shape;375;p30"/>
          <p:cNvGrpSpPr/>
          <p:nvPr/>
        </p:nvGrpSpPr>
        <p:grpSpPr>
          <a:xfrm>
            <a:off x="5443215" y="1078451"/>
            <a:ext cx="3186435" cy="3405435"/>
            <a:chOff x="0" y="-57150"/>
            <a:chExt cx="777993" cy="831463"/>
          </a:xfrm>
        </p:grpSpPr>
        <p:sp>
          <p:nvSpPr>
            <p:cNvPr id="376" name="Google Shape;376;p30"/>
            <p:cNvSpPr/>
            <p:nvPr/>
          </p:nvSpPr>
          <p:spPr>
            <a:xfrm>
              <a:off x="0" y="0"/>
              <a:ext cx="777993" cy="774313"/>
            </a:xfrm>
            <a:custGeom>
              <a:avLst/>
              <a:gdLst/>
              <a:ahLst/>
              <a:cxnLst/>
              <a:rect l="l" t="t" r="r" b="b"/>
              <a:pathLst>
                <a:path w="777993" h="774313" extrusionOk="0">
                  <a:moveTo>
                    <a:pt x="24296" y="0"/>
                  </a:moveTo>
                  <a:lnTo>
                    <a:pt x="753696" y="0"/>
                  </a:lnTo>
                  <a:cubicBezTo>
                    <a:pt x="760140" y="0"/>
                    <a:pt x="766320" y="2560"/>
                    <a:pt x="770877" y="7116"/>
                  </a:cubicBezTo>
                  <a:cubicBezTo>
                    <a:pt x="775433" y="11673"/>
                    <a:pt x="777993" y="17853"/>
                    <a:pt x="777993" y="24296"/>
                  </a:cubicBezTo>
                  <a:lnTo>
                    <a:pt x="777993" y="750017"/>
                  </a:lnTo>
                  <a:cubicBezTo>
                    <a:pt x="777993" y="756461"/>
                    <a:pt x="775433" y="762641"/>
                    <a:pt x="770877" y="767197"/>
                  </a:cubicBezTo>
                  <a:cubicBezTo>
                    <a:pt x="766320" y="771753"/>
                    <a:pt x="760140" y="774313"/>
                    <a:pt x="753696" y="774313"/>
                  </a:cubicBezTo>
                  <a:lnTo>
                    <a:pt x="24296" y="774313"/>
                  </a:lnTo>
                  <a:cubicBezTo>
                    <a:pt x="17853" y="774313"/>
                    <a:pt x="11673" y="771753"/>
                    <a:pt x="7116" y="767197"/>
                  </a:cubicBezTo>
                  <a:cubicBezTo>
                    <a:pt x="2560" y="762641"/>
                    <a:pt x="0" y="756461"/>
                    <a:pt x="0" y="750017"/>
                  </a:cubicBezTo>
                  <a:lnTo>
                    <a:pt x="0" y="24296"/>
                  </a:lnTo>
                  <a:cubicBezTo>
                    <a:pt x="0" y="17853"/>
                    <a:pt x="2560" y="11673"/>
                    <a:pt x="7116" y="7116"/>
                  </a:cubicBezTo>
                  <a:cubicBezTo>
                    <a:pt x="11673" y="2560"/>
                    <a:pt x="17853" y="0"/>
                    <a:pt x="24296"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0"/>
            <p:cNvSpPr txBox="1"/>
            <p:nvPr/>
          </p:nvSpPr>
          <p:spPr>
            <a:xfrm>
              <a:off x="0" y="-57150"/>
              <a:ext cx="777993" cy="83146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8" name="Google Shape;378;p30"/>
          <p:cNvGrpSpPr/>
          <p:nvPr/>
        </p:nvGrpSpPr>
        <p:grpSpPr>
          <a:xfrm>
            <a:off x="3442781" y="1078451"/>
            <a:ext cx="890679" cy="1126101"/>
            <a:chOff x="0" y="-57150"/>
            <a:chExt cx="217466" cy="274946"/>
          </a:xfrm>
        </p:grpSpPr>
        <p:sp>
          <p:nvSpPr>
            <p:cNvPr id="379" name="Google Shape;379;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0" name="Google Shape;380;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1" name="Google Shape;381;p30"/>
          <p:cNvGrpSpPr/>
          <p:nvPr/>
        </p:nvGrpSpPr>
        <p:grpSpPr>
          <a:xfrm>
            <a:off x="4442998" y="1078451"/>
            <a:ext cx="890679" cy="1126101"/>
            <a:chOff x="0" y="-57150"/>
            <a:chExt cx="217466" cy="274946"/>
          </a:xfrm>
        </p:grpSpPr>
        <p:sp>
          <p:nvSpPr>
            <p:cNvPr id="382" name="Google Shape;382;p30"/>
            <p:cNvSpPr/>
            <p:nvPr/>
          </p:nvSpPr>
          <p:spPr>
            <a:xfrm>
              <a:off x="0" y="0"/>
              <a:ext cx="217466" cy="217796"/>
            </a:xfrm>
            <a:custGeom>
              <a:avLst/>
              <a:gdLst/>
              <a:ahLst/>
              <a:cxnLst/>
              <a:rect l="l" t="t" r="r" b="b"/>
              <a:pathLst>
                <a:path w="217466" h="217796" extrusionOk="0">
                  <a:moveTo>
                    <a:pt x="86921" y="0"/>
                  </a:moveTo>
                  <a:lnTo>
                    <a:pt x="130545" y="0"/>
                  </a:lnTo>
                  <a:cubicBezTo>
                    <a:pt x="153598" y="0"/>
                    <a:pt x="175707" y="9158"/>
                    <a:pt x="192008" y="25459"/>
                  </a:cubicBezTo>
                  <a:cubicBezTo>
                    <a:pt x="208309" y="41760"/>
                    <a:pt x="217466" y="63868"/>
                    <a:pt x="217466" y="86921"/>
                  </a:cubicBezTo>
                  <a:lnTo>
                    <a:pt x="217466" y="130875"/>
                  </a:lnTo>
                  <a:cubicBezTo>
                    <a:pt x="217466" y="153928"/>
                    <a:pt x="208309" y="176037"/>
                    <a:pt x="192008" y="192338"/>
                  </a:cubicBezTo>
                  <a:cubicBezTo>
                    <a:pt x="175707" y="208638"/>
                    <a:pt x="153598" y="217796"/>
                    <a:pt x="130545" y="217796"/>
                  </a:cubicBezTo>
                  <a:lnTo>
                    <a:pt x="86921" y="217796"/>
                  </a:lnTo>
                  <a:cubicBezTo>
                    <a:pt x="63868" y="217796"/>
                    <a:pt x="41760" y="208638"/>
                    <a:pt x="25459" y="192338"/>
                  </a:cubicBezTo>
                  <a:cubicBezTo>
                    <a:pt x="9158" y="176037"/>
                    <a:pt x="0" y="153928"/>
                    <a:pt x="0" y="130875"/>
                  </a:cubicBezTo>
                  <a:lnTo>
                    <a:pt x="0" y="86921"/>
                  </a:lnTo>
                  <a:cubicBezTo>
                    <a:pt x="0" y="63868"/>
                    <a:pt x="9158" y="41760"/>
                    <a:pt x="25459" y="25459"/>
                  </a:cubicBezTo>
                  <a:cubicBezTo>
                    <a:pt x="41760" y="9158"/>
                    <a:pt x="63868" y="0"/>
                    <a:pt x="86921"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30"/>
            <p:cNvSpPr txBox="1"/>
            <p:nvPr/>
          </p:nvSpPr>
          <p:spPr>
            <a:xfrm>
              <a:off x="0" y="-57150"/>
              <a:ext cx="217466" cy="2749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4" name="Google Shape;384;p30"/>
          <p:cNvSpPr/>
          <p:nvPr/>
        </p:nvSpPr>
        <p:spPr>
          <a:xfrm>
            <a:off x="3702517" y="1924417"/>
            <a:ext cx="91146" cy="89322"/>
          </a:xfrm>
          <a:custGeom>
            <a:avLst/>
            <a:gdLst/>
            <a:ahLst/>
            <a:cxnLst/>
            <a:rect l="l" t="t" r="r" b="b"/>
            <a:pathLst>
              <a:path w="182291" h="178645" extrusionOk="0">
                <a:moveTo>
                  <a:pt x="0" y="0"/>
                </a:moveTo>
                <a:lnTo>
                  <a:pt x="182291" y="0"/>
                </a:lnTo>
                <a:lnTo>
                  <a:pt x="182291" y="178645"/>
                </a:lnTo>
                <a:lnTo>
                  <a:pt x="0" y="178645"/>
                </a:lnTo>
                <a:lnTo>
                  <a:pt x="0" y="0"/>
                </a:lnTo>
                <a:close/>
              </a:path>
            </a:pathLst>
          </a:custGeom>
          <a:blipFill rotWithShape="1">
            <a:blip r:embed="rId4">
              <a:alphaModFix/>
            </a:blip>
            <a:stretch>
              <a:fillRect/>
            </a:stretch>
          </a:blipFill>
          <a:ln>
            <a:noFill/>
          </a:ln>
        </p:spPr>
      </p:sp>
      <p:sp>
        <p:nvSpPr>
          <p:cNvPr id="385" name="Google Shape;385;p30"/>
          <p:cNvSpPr/>
          <p:nvPr/>
        </p:nvSpPr>
        <p:spPr>
          <a:xfrm>
            <a:off x="4708770" y="1924417"/>
            <a:ext cx="91146" cy="89322"/>
          </a:xfrm>
          <a:custGeom>
            <a:avLst/>
            <a:gdLst/>
            <a:ahLst/>
            <a:cxnLst/>
            <a:rect l="l" t="t" r="r" b="b"/>
            <a:pathLst>
              <a:path w="182291" h="178645" extrusionOk="0">
                <a:moveTo>
                  <a:pt x="0" y="0"/>
                </a:moveTo>
                <a:lnTo>
                  <a:pt x="182292" y="0"/>
                </a:lnTo>
                <a:lnTo>
                  <a:pt x="182292" y="178645"/>
                </a:lnTo>
                <a:lnTo>
                  <a:pt x="0" y="178645"/>
                </a:lnTo>
                <a:lnTo>
                  <a:pt x="0" y="0"/>
                </a:lnTo>
                <a:close/>
              </a:path>
            </a:pathLst>
          </a:custGeom>
          <a:blipFill rotWithShape="1">
            <a:blip r:embed="rId4">
              <a:alphaModFix/>
            </a:blip>
            <a:stretch>
              <a:fillRect/>
            </a:stretch>
          </a:blipFill>
          <a:ln>
            <a:noFill/>
          </a:ln>
        </p:spPr>
      </p:sp>
      <p:pic>
        <p:nvPicPr>
          <p:cNvPr id="386" name="Google Shape;386;p30"/>
          <p:cNvPicPr preferRelativeResize="0"/>
          <p:nvPr/>
        </p:nvPicPr>
        <p:blipFill rotWithShape="1">
          <a:blip r:embed="rId5">
            <a:alphaModFix/>
          </a:blip>
          <a:srcRect/>
          <a:stretch/>
        </p:blipFill>
        <p:spPr>
          <a:xfrm>
            <a:off x="401260" y="2369585"/>
            <a:ext cx="3045075" cy="2206281"/>
          </a:xfrm>
          <a:prstGeom prst="rect">
            <a:avLst/>
          </a:prstGeom>
          <a:noFill/>
          <a:ln>
            <a:noFill/>
          </a:ln>
        </p:spPr>
      </p:pic>
      <p:sp>
        <p:nvSpPr>
          <p:cNvPr id="387" name="Google Shape;387;p30"/>
          <p:cNvSpPr/>
          <p:nvPr/>
        </p:nvSpPr>
        <p:spPr>
          <a:xfrm>
            <a:off x="747338" y="1523900"/>
            <a:ext cx="703686" cy="587257"/>
          </a:xfrm>
          <a:custGeom>
            <a:avLst/>
            <a:gdLst/>
            <a:ahLst/>
            <a:cxnLst/>
            <a:rect l="l" t="t" r="r" b="b"/>
            <a:pathLst>
              <a:path w="1407371" h="1174515" extrusionOk="0">
                <a:moveTo>
                  <a:pt x="0" y="0"/>
                </a:moveTo>
                <a:lnTo>
                  <a:pt x="1407371" y="0"/>
                </a:lnTo>
                <a:lnTo>
                  <a:pt x="1407371" y="1174515"/>
                </a:lnTo>
                <a:lnTo>
                  <a:pt x="0" y="1174515"/>
                </a:lnTo>
                <a:lnTo>
                  <a:pt x="0" y="0"/>
                </a:lnTo>
                <a:close/>
              </a:path>
            </a:pathLst>
          </a:custGeom>
          <a:blipFill rotWithShape="1">
            <a:blip r:embed="rId6">
              <a:alphaModFix/>
            </a:blip>
            <a:stretch>
              <a:fillRect/>
            </a:stretch>
          </a:blipFill>
          <a:ln>
            <a:noFill/>
          </a:ln>
        </p:spPr>
      </p:sp>
      <p:grpSp>
        <p:nvGrpSpPr>
          <p:cNvPr id="388" name="Google Shape;388;p30"/>
          <p:cNvGrpSpPr/>
          <p:nvPr/>
        </p:nvGrpSpPr>
        <p:grpSpPr>
          <a:xfrm>
            <a:off x="346277" y="1644184"/>
            <a:ext cx="336146" cy="336146"/>
            <a:chOff x="0" y="0"/>
            <a:chExt cx="812800" cy="812800"/>
          </a:xfrm>
        </p:grpSpPr>
        <p:sp>
          <p:nvSpPr>
            <p:cNvPr id="389" name="Google Shape;38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3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30"/>
          <p:cNvSpPr/>
          <p:nvPr/>
        </p:nvSpPr>
        <p:spPr>
          <a:xfrm>
            <a:off x="445674" y="1728141"/>
            <a:ext cx="137352" cy="151087"/>
          </a:xfrm>
          <a:custGeom>
            <a:avLst/>
            <a:gdLst/>
            <a:ahLst/>
            <a:cxnLst/>
            <a:rect l="l" t="t" r="r" b="b"/>
            <a:pathLst>
              <a:path w="274703" h="302173" extrusionOk="0">
                <a:moveTo>
                  <a:pt x="0" y="0"/>
                </a:moveTo>
                <a:lnTo>
                  <a:pt x="274702" y="0"/>
                </a:lnTo>
                <a:lnTo>
                  <a:pt x="274702" y="302173"/>
                </a:lnTo>
                <a:lnTo>
                  <a:pt x="0" y="302173"/>
                </a:lnTo>
                <a:lnTo>
                  <a:pt x="0" y="0"/>
                </a:lnTo>
                <a:close/>
              </a:path>
            </a:pathLst>
          </a:custGeom>
          <a:blipFill rotWithShape="1">
            <a:blip r:embed="rId7">
              <a:alphaModFix/>
            </a:blip>
            <a:stretch>
              <a:fillRect/>
            </a:stretch>
          </a:blipFill>
          <a:ln>
            <a:noFill/>
          </a:ln>
        </p:spPr>
      </p:sp>
      <p:sp>
        <p:nvSpPr>
          <p:cNvPr id="392" name="Google Shape;392;p30"/>
          <p:cNvSpPr txBox="1"/>
          <p:nvPr/>
        </p:nvSpPr>
        <p:spPr>
          <a:xfrm>
            <a:off x="361714" y="359138"/>
            <a:ext cx="4186653"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dirty="0"/>
              <a:t>LSTM</a:t>
            </a:r>
            <a:endParaRPr sz="700" dirty="0"/>
          </a:p>
        </p:txBody>
      </p:sp>
      <p:sp>
        <p:nvSpPr>
          <p:cNvPr id="393" name="Google Shape;393;p30"/>
          <p:cNvSpPr txBox="1"/>
          <p:nvPr/>
        </p:nvSpPr>
        <p:spPr>
          <a:xfrm>
            <a:off x="1530104" y="1580530"/>
            <a:ext cx="1722178" cy="6343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394" name="Google Shape;394;p30"/>
          <p:cNvSpPr txBox="1"/>
          <p:nvPr/>
        </p:nvSpPr>
        <p:spPr>
          <a:xfrm>
            <a:off x="5667500" y="1625786"/>
            <a:ext cx="281471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5" name="Google Shape;395;p30"/>
          <p:cNvSpPr txBox="1"/>
          <p:nvPr/>
        </p:nvSpPr>
        <p:spPr>
          <a:xfrm>
            <a:off x="5667500" y="3115185"/>
            <a:ext cx="2777440"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6" name="Google Shape;396;p30"/>
          <p:cNvSpPr txBox="1"/>
          <p:nvPr/>
        </p:nvSpPr>
        <p:spPr>
          <a:xfrm>
            <a:off x="5667500" y="2370470"/>
            <a:ext cx="2814712" cy="4772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7" name="Google Shape;397;p30"/>
          <p:cNvSpPr txBox="1"/>
          <p:nvPr/>
        </p:nvSpPr>
        <p:spPr>
          <a:xfrm>
            <a:off x="5667500" y="3859932"/>
            <a:ext cx="2730892"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consecteturn eran adipiscing elit. Fusce sit amet orci nunc. Donec nibh nisi, iaculis nec erat in, posuere</a:t>
            </a:r>
            <a:endParaRPr sz="700"/>
          </a:p>
        </p:txBody>
      </p:sp>
      <p:sp>
        <p:nvSpPr>
          <p:cNvPr id="398" name="Google Shape;398;p30"/>
          <p:cNvSpPr txBox="1"/>
          <p:nvPr/>
        </p:nvSpPr>
        <p:spPr>
          <a:xfrm>
            <a:off x="3640638" y="3997999"/>
            <a:ext cx="1613674"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This graph is still quite good for an IPO company</a:t>
            </a:r>
            <a:endParaRPr sz="700"/>
          </a:p>
        </p:txBody>
      </p:sp>
      <p:sp>
        <p:nvSpPr>
          <p:cNvPr id="399" name="Google Shape;399;p30"/>
          <p:cNvSpPr txBox="1"/>
          <p:nvPr/>
        </p:nvSpPr>
        <p:spPr>
          <a:xfrm>
            <a:off x="1530104" y="1386824"/>
            <a:ext cx="1592681"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Poppins"/>
                <a:ea typeface="Poppins"/>
                <a:cs typeface="Poppins"/>
                <a:sym typeface="Poppins"/>
              </a:rPr>
              <a:t>Larana Stock</a:t>
            </a:r>
            <a:endParaRPr sz="700"/>
          </a:p>
        </p:txBody>
      </p:sp>
      <p:sp>
        <p:nvSpPr>
          <p:cNvPr id="400" name="Google Shape;400;p30"/>
          <p:cNvSpPr txBox="1"/>
          <p:nvPr/>
        </p:nvSpPr>
        <p:spPr>
          <a:xfrm>
            <a:off x="5667500" y="143208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Economic Indicators</a:t>
            </a:r>
            <a:endParaRPr sz="700"/>
          </a:p>
        </p:txBody>
      </p:sp>
      <p:sp>
        <p:nvSpPr>
          <p:cNvPr id="401" name="Google Shape;401;p30"/>
          <p:cNvSpPr txBox="1"/>
          <p:nvPr/>
        </p:nvSpPr>
        <p:spPr>
          <a:xfrm>
            <a:off x="5667500" y="2921510"/>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Market Sentiment</a:t>
            </a:r>
            <a:endParaRPr sz="700"/>
          </a:p>
        </p:txBody>
      </p:sp>
      <p:sp>
        <p:nvSpPr>
          <p:cNvPr id="402" name="Google Shape;402;p30"/>
          <p:cNvSpPr txBox="1"/>
          <p:nvPr/>
        </p:nvSpPr>
        <p:spPr>
          <a:xfrm>
            <a:off x="5667500" y="217679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Company Performance</a:t>
            </a:r>
            <a:endParaRPr sz="700"/>
          </a:p>
        </p:txBody>
      </p:sp>
      <p:sp>
        <p:nvSpPr>
          <p:cNvPr id="403" name="Google Shape;403;p30"/>
          <p:cNvSpPr txBox="1"/>
          <p:nvPr/>
        </p:nvSpPr>
        <p:spPr>
          <a:xfrm>
            <a:off x="5667500" y="3666225"/>
            <a:ext cx="1592680"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Interest Rates</a:t>
            </a:r>
            <a:endParaRPr sz="700"/>
          </a:p>
        </p:txBody>
      </p:sp>
      <p:sp>
        <p:nvSpPr>
          <p:cNvPr id="404" name="Google Shape;404;p30"/>
          <p:cNvSpPr txBox="1"/>
          <p:nvPr/>
        </p:nvSpPr>
        <p:spPr>
          <a:xfrm>
            <a:off x="3522147"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5" name="Google Shape;405;p30"/>
          <p:cNvSpPr txBox="1"/>
          <p:nvPr/>
        </p:nvSpPr>
        <p:spPr>
          <a:xfrm>
            <a:off x="3640638" y="2452003"/>
            <a:ext cx="731947"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Profit</a:t>
            </a:r>
            <a:endParaRPr sz="700"/>
          </a:p>
        </p:txBody>
      </p:sp>
      <p:sp>
        <p:nvSpPr>
          <p:cNvPr id="406" name="Google Shape;406;p30"/>
          <p:cNvSpPr txBox="1"/>
          <p:nvPr/>
        </p:nvSpPr>
        <p:spPr>
          <a:xfrm>
            <a:off x="3640638" y="3246739"/>
            <a:ext cx="9313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7" name="Google Shape;407;p30"/>
          <p:cNvSpPr txBox="1"/>
          <p:nvPr/>
        </p:nvSpPr>
        <p:spPr>
          <a:xfrm>
            <a:off x="4522364" y="1409047"/>
            <a:ext cx="731947"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Asset</a:t>
            </a:r>
            <a:endParaRPr sz="700"/>
          </a:p>
        </p:txBody>
      </p:sp>
      <p:sp>
        <p:nvSpPr>
          <p:cNvPr id="408" name="Google Shape;408;p30"/>
          <p:cNvSpPr txBox="1"/>
          <p:nvPr/>
        </p:nvSpPr>
        <p:spPr>
          <a:xfrm>
            <a:off x="3494431"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$1240</a:t>
            </a:r>
            <a:endParaRPr sz="700"/>
          </a:p>
        </p:txBody>
      </p:sp>
      <p:sp>
        <p:nvSpPr>
          <p:cNvPr id="409" name="Google Shape;409;p30"/>
          <p:cNvSpPr txBox="1"/>
          <p:nvPr/>
        </p:nvSpPr>
        <p:spPr>
          <a:xfrm>
            <a:off x="3640638" y="2707445"/>
            <a:ext cx="1544375" cy="4005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00BF63"/>
                </a:solidFill>
                <a:latin typeface="Poppins"/>
                <a:ea typeface="Poppins"/>
                <a:cs typeface="Poppins"/>
                <a:sym typeface="Poppins"/>
              </a:rPr>
              <a:t>+$1750</a:t>
            </a:r>
            <a:endParaRPr sz="700"/>
          </a:p>
        </p:txBody>
      </p:sp>
      <p:sp>
        <p:nvSpPr>
          <p:cNvPr id="410" name="Google Shape;410;p30"/>
          <p:cNvSpPr txBox="1"/>
          <p:nvPr/>
        </p:nvSpPr>
        <p:spPr>
          <a:xfrm>
            <a:off x="3640638" y="3502182"/>
            <a:ext cx="1544375" cy="4005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800" b="1" i="0" u="none" strike="noStrike" cap="none">
                <a:solidFill>
                  <a:srgbClr val="C3232D"/>
                </a:solidFill>
                <a:latin typeface="Poppins"/>
                <a:ea typeface="Poppins"/>
                <a:cs typeface="Poppins"/>
                <a:sym typeface="Poppins"/>
              </a:rPr>
              <a:t>-489</a:t>
            </a:r>
            <a:endParaRPr sz="700"/>
          </a:p>
        </p:txBody>
      </p:sp>
      <p:sp>
        <p:nvSpPr>
          <p:cNvPr id="411" name="Google Shape;411;p30"/>
          <p:cNvSpPr txBox="1"/>
          <p:nvPr/>
        </p:nvSpPr>
        <p:spPr>
          <a:xfrm>
            <a:off x="4500684" y="1681894"/>
            <a:ext cx="775308" cy="1733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1" i="0" u="none" strike="noStrike" cap="none">
                <a:solidFill>
                  <a:srgbClr val="000000"/>
                </a:solidFill>
                <a:latin typeface="Poppins"/>
                <a:ea typeface="Poppins"/>
                <a:cs typeface="Poppins"/>
                <a:sym typeface="Poppins"/>
              </a:rPr>
              <a:t>+390</a:t>
            </a:r>
            <a:endParaRPr sz="700"/>
          </a:p>
        </p:txBody>
      </p:sp>
      <p:sp>
        <p:nvSpPr>
          <p:cNvPr id="412" name="Google Shape;412;p30"/>
          <p:cNvSpPr txBox="1"/>
          <p:nvPr/>
        </p:nvSpPr>
        <p:spPr>
          <a:xfrm>
            <a:off x="3809307"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47%</a:t>
            </a:r>
            <a:endParaRPr sz="700"/>
          </a:p>
        </p:txBody>
      </p:sp>
      <p:sp>
        <p:nvSpPr>
          <p:cNvPr id="413" name="Google Shape;413;p30"/>
          <p:cNvSpPr txBox="1"/>
          <p:nvPr/>
        </p:nvSpPr>
        <p:spPr>
          <a:xfrm>
            <a:off x="4815560" y="1894453"/>
            <a:ext cx="264418"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33%</a:t>
            </a:r>
            <a:endParaRPr sz="700"/>
          </a:p>
        </p:txBody>
      </p:sp>
    </p:spTree>
    <p:extLst>
      <p:ext uri="{BB962C8B-B14F-4D97-AF65-F5344CB8AC3E}">
        <p14:creationId xmlns:p14="http://schemas.microsoft.com/office/powerpoint/2010/main" val="2733017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233"/>
        <p:cNvGrpSpPr/>
        <p:nvPr/>
      </p:nvGrpSpPr>
      <p:grpSpPr>
        <a:xfrm>
          <a:off x="0" y="0"/>
          <a:ext cx="0" cy="0"/>
          <a:chOff x="0" y="0"/>
          <a:chExt cx="0" cy="0"/>
        </a:xfrm>
      </p:grpSpPr>
      <p:sp>
        <p:nvSpPr>
          <p:cNvPr id="234" name="Google Shape;234;p28"/>
          <p:cNvSpPr/>
          <p:nvPr/>
        </p:nvSpPr>
        <p:spPr>
          <a:xfrm>
            <a:off x="256014" y="2878591"/>
            <a:ext cx="8804260" cy="3697789"/>
          </a:xfrm>
          <a:custGeom>
            <a:avLst/>
            <a:gdLst/>
            <a:ahLst/>
            <a:cxnLst/>
            <a:rect l="l" t="t" r="r" b="b"/>
            <a:pathLst>
              <a:path w="17608520" h="7395579" extrusionOk="0">
                <a:moveTo>
                  <a:pt x="0" y="0"/>
                </a:moveTo>
                <a:lnTo>
                  <a:pt x="17608521" y="0"/>
                </a:lnTo>
                <a:lnTo>
                  <a:pt x="17608521" y="7395579"/>
                </a:lnTo>
                <a:lnTo>
                  <a:pt x="0" y="7395579"/>
                </a:lnTo>
                <a:lnTo>
                  <a:pt x="0" y="0"/>
                </a:lnTo>
                <a:close/>
              </a:path>
            </a:pathLst>
          </a:custGeom>
          <a:blipFill rotWithShape="1">
            <a:blip r:embed="rId3">
              <a:alphaModFix amt="7999"/>
            </a:blip>
            <a:stretch>
              <a:fillRect/>
            </a:stretch>
          </a:blipFill>
          <a:ln>
            <a:noFill/>
          </a:ln>
        </p:spPr>
      </p:sp>
      <p:grpSp>
        <p:nvGrpSpPr>
          <p:cNvPr id="235" name="Google Shape;235;p28"/>
          <p:cNvGrpSpPr/>
          <p:nvPr/>
        </p:nvGrpSpPr>
        <p:grpSpPr>
          <a:xfrm>
            <a:off x="-78105" y="3872681"/>
            <a:ext cx="9300210" cy="1324159"/>
            <a:chOff x="0" y="-57150"/>
            <a:chExt cx="4898876" cy="697499"/>
          </a:xfrm>
        </p:grpSpPr>
        <p:sp>
          <p:nvSpPr>
            <p:cNvPr id="236" name="Google Shape;236;p28"/>
            <p:cNvSpPr/>
            <p:nvPr/>
          </p:nvSpPr>
          <p:spPr>
            <a:xfrm>
              <a:off x="0" y="0"/>
              <a:ext cx="4898876" cy="640349"/>
            </a:xfrm>
            <a:custGeom>
              <a:avLst/>
              <a:gdLst/>
              <a:ahLst/>
              <a:cxnLst/>
              <a:rect l="l" t="t" r="r" b="b"/>
              <a:pathLst>
                <a:path w="4898876" h="640349" extrusionOk="0">
                  <a:moveTo>
                    <a:pt x="0" y="0"/>
                  </a:moveTo>
                  <a:lnTo>
                    <a:pt x="4898876" y="0"/>
                  </a:lnTo>
                  <a:lnTo>
                    <a:pt x="4898876" y="640349"/>
                  </a:lnTo>
                  <a:lnTo>
                    <a:pt x="0" y="640349"/>
                  </a:lnTo>
                  <a:close/>
                </a:path>
              </a:pathLst>
            </a:custGeom>
            <a:gradFill>
              <a:gsLst>
                <a:gs pos="0">
                  <a:srgbClr val="EDF0F6">
                    <a:alpha val="0"/>
                  </a:srgbClr>
                </a:gs>
                <a:gs pos="100000">
                  <a:srgbClr val="EDF0F6"/>
                </a:gs>
              </a:gsLst>
              <a:lin ang="5400000" scaled="0"/>
            </a:gradFill>
            <a:ln>
              <a:noFill/>
            </a:ln>
          </p:spPr>
        </p:sp>
        <p:sp>
          <p:nvSpPr>
            <p:cNvPr id="237" name="Google Shape;237;p28"/>
            <p:cNvSpPr txBox="1"/>
            <p:nvPr/>
          </p:nvSpPr>
          <p:spPr>
            <a:xfrm>
              <a:off x="0" y="-57150"/>
              <a:ext cx="4898876" cy="69749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38" name="Google Shape;238;p28"/>
          <p:cNvGrpSpPr/>
          <p:nvPr/>
        </p:nvGrpSpPr>
        <p:grpSpPr>
          <a:xfrm rot="5400000">
            <a:off x="135410" y="495186"/>
            <a:ext cx="1361804" cy="1361804"/>
            <a:chOff x="25453" y="25453"/>
            <a:chExt cx="761894" cy="761894"/>
          </a:xfrm>
        </p:grpSpPr>
        <p:sp>
          <p:nvSpPr>
            <p:cNvPr id="239" name="Google Shape;239;p28"/>
            <p:cNvSpPr/>
            <p:nvPr/>
          </p:nvSpPr>
          <p:spPr>
            <a:xfrm>
              <a:off x="25453" y="25453"/>
              <a:ext cx="761894" cy="761894"/>
            </a:xfrm>
            <a:custGeom>
              <a:avLst/>
              <a:gdLst/>
              <a:ahLst/>
              <a:cxnLst/>
              <a:rect l="l" t="t" r="r" b="b"/>
              <a:pathLst>
                <a:path w="761894" h="761894" extrusionOk="0">
                  <a:moveTo>
                    <a:pt x="397850" y="10764"/>
                  </a:moveTo>
                  <a:lnTo>
                    <a:pt x="493360" y="215414"/>
                  </a:lnTo>
                  <a:cubicBezTo>
                    <a:pt x="504278" y="238810"/>
                    <a:pt x="523084" y="257616"/>
                    <a:pt x="546480" y="268534"/>
                  </a:cubicBezTo>
                  <a:lnTo>
                    <a:pt x="751130" y="364044"/>
                  </a:lnTo>
                  <a:cubicBezTo>
                    <a:pt x="757697" y="367109"/>
                    <a:pt x="761894" y="373700"/>
                    <a:pt x="761894" y="380947"/>
                  </a:cubicBezTo>
                  <a:cubicBezTo>
                    <a:pt x="761894" y="388194"/>
                    <a:pt x="757697" y="394785"/>
                    <a:pt x="751130" y="397850"/>
                  </a:cubicBezTo>
                  <a:lnTo>
                    <a:pt x="546480" y="493360"/>
                  </a:lnTo>
                  <a:cubicBezTo>
                    <a:pt x="523084" y="504278"/>
                    <a:pt x="504278" y="523084"/>
                    <a:pt x="493360" y="546480"/>
                  </a:cubicBezTo>
                  <a:lnTo>
                    <a:pt x="397850" y="751130"/>
                  </a:lnTo>
                  <a:cubicBezTo>
                    <a:pt x="394785" y="757697"/>
                    <a:pt x="388194" y="761894"/>
                    <a:pt x="380947" y="761894"/>
                  </a:cubicBezTo>
                  <a:cubicBezTo>
                    <a:pt x="373700" y="761894"/>
                    <a:pt x="367109" y="757697"/>
                    <a:pt x="364044" y="751130"/>
                  </a:cubicBezTo>
                  <a:lnTo>
                    <a:pt x="268534" y="546480"/>
                  </a:lnTo>
                  <a:cubicBezTo>
                    <a:pt x="257616" y="523084"/>
                    <a:pt x="238810" y="504278"/>
                    <a:pt x="215414" y="493360"/>
                  </a:cubicBezTo>
                  <a:lnTo>
                    <a:pt x="10764" y="397850"/>
                  </a:lnTo>
                  <a:cubicBezTo>
                    <a:pt x="4197" y="394785"/>
                    <a:pt x="0" y="388194"/>
                    <a:pt x="0" y="380947"/>
                  </a:cubicBezTo>
                  <a:cubicBezTo>
                    <a:pt x="0" y="373700"/>
                    <a:pt x="4197" y="367109"/>
                    <a:pt x="10764" y="364044"/>
                  </a:cubicBezTo>
                  <a:lnTo>
                    <a:pt x="215414" y="268534"/>
                  </a:lnTo>
                  <a:cubicBezTo>
                    <a:pt x="238810" y="257616"/>
                    <a:pt x="257616" y="238810"/>
                    <a:pt x="268534" y="215414"/>
                  </a:cubicBezTo>
                  <a:lnTo>
                    <a:pt x="364044" y="10764"/>
                  </a:lnTo>
                  <a:cubicBezTo>
                    <a:pt x="367109" y="4197"/>
                    <a:pt x="373700" y="0"/>
                    <a:pt x="380947" y="0"/>
                  </a:cubicBezTo>
                  <a:cubicBezTo>
                    <a:pt x="388194" y="0"/>
                    <a:pt x="394785" y="4197"/>
                    <a:pt x="397850" y="10764"/>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0" name="Google Shape;240;p28"/>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1" name="Google Shape;241;p28"/>
          <p:cNvGrpSpPr/>
          <p:nvPr/>
        </p:nvGrpSpPr>
        <p:grpSpPr>
          <a:xfrm rot="3697047">
            <a:off x="7441789" y="-200465"/>
            <a:ext cx="2375721" cy="2375721"/>
            <a:chOff x="14991" y="14991"/>
            <a:chExt cx="782818" cy="782818"/>
          </a:xfrm>
        </p:grpSpPr>
        <p:sp>
          <p:nvSpPr>
            <p:cNvPr id="242" name="Google Shape;242;p28"/>
            <p:cNvSpPr/>
            <p:nvPr/>
          </p:nvSpPr>
          <p:spPr>
            <a:xfrm>
              <a:off x="14991" y="14991"/>
              <a:ext cx="782818" cy="782818"/>
            </a:xfrm>
            <a:custGeom>
              <a:avLst/>
              <a:gdLst/>
              <a:ahLst/>
              <a:cxnLst/>
              <a:rect l="l" t="t" r="r" b="b"/>
              <a:pathLst>
                <a:path w="782818" h="782818" extrusionOk="0">
                  <a:moveTo>
                    <a:pt x="401364" y="6340"/>
                  </a:moveTo>
                  <a:lnTo>
                    <a:pt x="510769" y="240763"/>
                  </a:lnTo>
                  <a:cubicBezTo>
                    <a:pt x="517200" y="254542"/>
                    <a:pt x="528276" y="265618"/>
                    <a:pt x="542055" y="272049"/>
                  </a:cubicBezTo>
                  <a:lnTo>
                    <a:pt x="776478" y="381454"/>
                  </a:lnTo>
                  <a:cubicBezTo>
                    <a:pt x="780346" y="383259"/>
                    <a:pt x="782818" y="387141"/>
                    <a:pt x="782818" y="391409"/>
                  </a:cubicBezTo>
                  <a:cubicBezTo>
                    <a:pt x="782818" y="395677"/>
                    <a:pt x="780346" y="399559"/>
                    <a:pt x="776478" y="401364"/>
                  </a:cubicBezTo>
                  <a:lnTo>
                    <a:pt x="542055" y="510769"/>
                  </a:lnTo>
                  <a:cubicBezTo>
                    <a:pt x="528276" y="517200"/>
                    <a:pt x="517200" y="528276"/>
                    <a:pt x="510769" y="542055"/>
                  </a:cubicBezTo>
                  <a:lnTo>
                    <a:pt x="401364" y="776478"/>
                  </a:lnTo>
                  <a:cubicBezTo>
                    <a:pt x="399559" y="780346"/>
                    <a:pt x="395677" y="782818"/>
                    <a:pt x="391409" y="782818"/>
                  </a:cubicBezTo>
                  <a:cubicBezTo>
                    <a:pt x="387141" y="782818"/>
                    <a:pt x="383259" y="780346"/>
                    <a:pt x="381454" y="776478"/>
                  </a:cubicBezTo>
                  <a:lnTo>
                    <a:pt x="272049" y="542055"/>
                  </a:lnTo>
                  <a:cubicBezTo>
                    <a:pt x="265618" y="528276"/>
                    <a:pt x="254542" y="517200"/>
                    <a:pt x="240763" y="510769"/>
                  </a:cubicBezTo>
                  <a:lnTo>
                    <a:pt x="6340" y="401364"/>
                  </a:lnTo>
                  <a:cubicBezTo>
                    <a:pt x="2472" y="399559"/>
                    <a:pt x="0" y="395677"/>
                    <a:pt x="0" y="391409"/>
                  </a:cubicBezTo>
                  <a:cubicBezTo>
                    <a:pt x="0" y="387141"/>
                    <a:pt x="2472" y="383259"/>
                    <a:pt x="6340" y="381454"/>
                  </a:cubicBezTo>
                  <a:lnTo>
                    <a:pt x="240763" y="272049"/>
                  </a:lnTo>
                  <a:cubicBezTo>
                    <a:pt x="254542" y="265618"/>
                    <a:pt x="265618" y="254542"/>
                    <a:pt x="272049" y="240763"/>
                  </a:cubicBezTo>
                  <a:lnTo>
                    <a:pt x="381454" y="6340"/>
                  </a:lnTo>
                  <a:cubicBezTo>
                    <a:pt x="383259" y="2472"/>
                    <a:pt x="387141" y="0"/>
                    <a:pt x="391409" y="0"/>
                  </a:cubicBezTo>
                  <a:cubicBezTo>
                    <a:pt x="395677" y="0"/>
                    <a:pt x="399559" y="2472"/>
                    <a:pt x="401364" y="6340"/>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3" name="Google Shape;243;p28"/>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4" name="Google Shape;244;p28"/>
          <p:cNvGrpSpPr/>
          <p:nvPr/>
        </p:nvGrpSpPr>
        <p:grpSpPr>
          <a:xfrm>
            <a:off x="696566" y="1067592"/>
            <a:ext cx="7750869" cy="3073874"/>
            <a:chOff x="0" y="-57150"/>
            <a:chExt cx="4082762" cy="1619160"/>
          </a:xfrm>
        </p:grpSpPr>
        <p:sp>
          <p:nvSpPr>
            <p:cNvPr id="245" name="Google Shape;245;p28"/>
            <p:cNvSpPr/>
            <p:nvPr/>
          </p:nvSpPr>
          <p:spPr>
            <a:xfrm>
              <a:off x="0" y="0"/>
              <a:ext cx="4082762" cy="1562010"/>
            </a:xfrm>
            <a:custGeom>
              <a:avLst/>
              <a:gdLst/>
              <a:ahLst/>
              <a:cxnLst/>
              <a:rect l="l" t="t" r="r" b="b"/>
              <a:pathLst>
                <a:path w="4082762" h="1562010" extrusionOk="0">
                  <a:moveTo>
                    <a:pt x="9988" y="0"/>
                  </a:moveTo>
                  <a:lnTo>
                    <a:pt x="4072773" y="0"/>
                  </a:lnTo>
                  <a:cubicBezTo>
                    <a:pt x="4078290" y="0"/>
                    <a:pt x="4082762" y="4472"/>
                    <a:pt x="4082762" y="9988"/>
                  </a:cubicBezTo>
                  <a:lnTo>
                    <a:pt x="4082762" y="1552021"/>
                  </a:lnTo>
                  <a:cubicBezTo>
                    <a:pt x="4082762" y="1557538"/>
                    <a:pt x="4078290" y="1562010"/>
                    <a:pt x="4072773" y="1562010"/>
                  </a:cubicBezTo>
                  <a:lnTo>
                    <a:pt x="9988" y="1562010"/>
                  </a:lnTo>
                  <a:cubicBezTo>
                    <a:pt x="4472" y="1562010"/>
                    <a:pt x="0" y="1557538"/>
                    <a:pt x="0" y="1552021"/>
                  </a:cubicBezTo>
                  <a:lnTo>
                    <a:pt x="0" y="9988"/>
                  </a:lnTo>
                  <a:cubicBezTo>
                    <a:pt x="0" y="4472"/>
                    <a:pt x="4472" y="0"/>
                    <a:pt x="9988"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6" name="Google Shape;246;p28"/>
            <p:cNvSpPr txBox="1"/>
            <p:nvPr/>
          </p:nvSpPr>
          <p:spPr>
            <a:xfrm>
              <a:off x="0" y="-57150"/>
              <a:ext cx="4082762" cy="161916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47" name="Google Shape;247;p28"/>
          <p:cNvCxnSpPr/>
          <p:nvPr/>
        </p:nvCxnSpPr>
        <p:spPr>
          <a:xfrm rot="10800000">
            <a:off x="2383290" y="1808054"/>
            <a:ext cx="0" cy="2119224"/>
          </a:xfrm>
          <a:prstGeom prst="straightConnector1">
            <a:avLst/>
          </a:prstGeom>
          <a:noFill/>
          <a:ln w="9525" cap="rnd" cmpd="sng">
            <a:solidFill>
              <a:srgbClr val="737373"/>
            </a:solidFill>
            <a:prstDash val="solid"/>
            <a:round/>
            <a:headEnd type="none" w="sm" len="sm"/>
            <a:tailEnd type="none" w="sm" len="sm"/>
          </a:ln>
        </p:spPr>
      </p:cxnSp>
      <p:cxnSp>
        <p:nvCxnSpPr>
          <p:cNvPr id="248" name="Google Shape;248;p28"/>
          <p:cNvCxnSpPr/>
          <p:nvPr/>
        </p:nvCxnSpPr>
        <p:spPr>
          <a:xfrm>
            <a:off x="965840" y="2326709"/>
            <a:ext cx="7284772" cy="0"/>
          </a:xfrm>
          <a:prstGeom prst="straightConnector1">
            <a:avLst/>
          </a:prstGeom>
          <a:noFill/>
          <a:ln w="9525" cap="rnd" cmpd="sng">
            <a:solidFill>
              <a:srgbClr val="737373"/>
            </a:solidFill>
            <a:prstDash val="solid"/>
            <a:round/>
            <a:headEnd type="none" w="sm" len="sm"/>
            <a:tailEnd type="none" w="sm" len="sm"/>
          </a:ln>
        </p:spPr>
      </p:cxnSp>
      <p:cxnSp>
        <p:nvCxnSpPr>
          <p:cNvPr id="249" name="Google Shape;249;p28"/>
          <p:cNvCxnSpPr/>
          <p:nvPr/>
        </p:nvCxnSpPr>
        <p:spPr>
          <a:xfrm>
            <a:off x="965840" y="2880972"/>
            <a:ext cx="7284772" cy="0"/>
          </a:xfrm>
          <a:prstGeom prst="straightConnector1">
            <a:avLst/>
          </a:prstGeom>
          <a:noFill/>
          <a:ln w="9525" cap="rnd" cmpd="sng">
            <a:solidFill>
              <a:srgbClr val="737373"/>
            </a:solidFill>
            <a:prstDash val="solid"/>
            <a:round/>
            <a:headEnd type="none" w="sm" len="sm"/>
            <a:tailEnd type="none" w="sm" len="sm"/>
          </a:ln>
        </p:spPr>
      </p:cxnSp>
      <p:cxnSp>
        <p:nvCxnSpPr>
          <p:cNvPr id="250" name="Google Shape;250;p28"/>
          <p:cNvCxnSpPr/>
          <p:nvPr/>
        </p:nvCxnSpPr>
        <p:spPr>
          <a:xfrm>
            <a:off x="965840" y="3435236"/>
            <a:ext cx="7284772" cy="0"/>
          </a:xfrm>
          <a:prstGeom prst="straightConnector1">
            <a:avLst/>
          </a:prstGeom>
          <a:noFill/>
          <a:ln w="9525" cap="rnd" cmpd="sng">
            <a:solidFill>
              <a:srgbClr val="737373"/>
            </a:solidFill>
            <a:prstDash val="solid"/>
            <a:round/>
            <a:headEnd type="none" w="sm" len="sm"/>
            <a:tailEnd type="none" w="sm" len="sm"/>
          </a:ln>
        </p:spPr>
      </p:cxnSp>
      <p:cxnSp>
        <p:nvCxnSpPr>
          <p:cNvPr id="251" name="Google Shape;251;p28"/>
          <p:cNvCxnSpPr/>
          <p:nvPr/>
        </p:nvCxnSpPr>
        <p:spPr>
          <a:xfrm rot="10800000">
            <a:off x="4408616" y="1808054"/>
            <a:ext cx="0" cy="2119224"/>
          </a:xfrm>
          <a:prstGeom prst="straightConnector1">
            <a:avLst/>
          </a:prstGeom>
          <a:noFill/>
          <a:ln w="9525" cap="rnd" cmpd="sng">
            <a:solidFill>
              <a:srgbClr val="737373"/>
            </a:solidFill>
            <a:prstDash val="solid"/>
            <a:round/>
            <a:headEnd type="none" w="sm" len="sm"/>
            <a:tailEnd type="none" w="sm" len="sm"/>
          </a:ln>
        </p:spPr>
      </p:cxnSp>
      <p:cxnSp>
        <p:nvCxnSpPr>
          <p:cNvPr id="252" name="Google Shape;252;p28"/>
          <p:cNvCxnSpPr/>
          <p:nvPr/>
        </p:nvCxnSpPr>
        <p:spPr>
          <a:xfrm rot="10800000">
            <a:off x="6433942" y="1808054"/>
            <a:ext cx="0" cy="2119224"/>
          </a:xfrm>
          <a:prstGeom prst="straightConnector1">
            <a:avLst/>
          </a:prstGeom>
          <a:noFill/>
          <a:ln w="9525" cap="rnd" cmpd="sng">
            <a:solidFill>
              <a:srgbClr val="737373"/>
            </a:solidFill>
            <a:prstDash val="solid"/>
            <a:round/>
            <a:headEnd type="none" w="sm" len="sm"/>
            <a:tailEnd type="none" w="sm" len="sm"/>
          </a:ln>
        </p:spPr>
      </p:cxnSp>
      <p:sp>
        <p:nvSpPr>
          <p:cNvPr id="253" name="Google Shape;253;p28"/>
          <p:cNvSpPr/>
          <p:nvPr/>
        </p:nvSpPr>
        <p:spPr>
          <a:xfrm>
            <a:off x="3282075" y="1976544"/>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4" name="Google Shape;254;p28"/>
          <p:cNvSpPr/>
          <p:nvPr/>
        </p:nvSpPr>
        <p:spPr>
          <a:xfrm>
            <a:off x="5309432" y="1976544"/>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5" name="Google Shape;255;p28"/>
          <p:cNvSpPr/>
          <p:nvPr/>
        </p:nvSpPr>
        <p:spPr>
          <a:xfrm>
            <a:off x="3282075" y="2505302"/>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6" name="Google Shape;256;p28"/>
          <p:cNvSpPr/>
          <p:nvPr/>
        </p:nvSpPr>
        <p:spPr>
          <a:xfrm>
            <a:off x="7331671" y="2505302"/>
            <a:ext cx="227345"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7" name="Google Shape;257;p28"/>
          <p:cNvSpPr/>
          <p:nvPr/>
        </p:nvSpPr>
        <p:spPr>
          <a:xfrm>
            <a:off x="5309432" y="2505302"/>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8" name="Google Shape;258;p28"/>
          <p:cNvSpPr/>
          <p:nvPr/>
        </p:nvSpPr>
        <p:spPr>
          <a:xfrm>
            <a:off x="3282075" y="3034060"/>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59" name="Google Shape;259;p28"/>
          <p:cNvSpPr/>
          <p:nvPr/>
        </p:nvSpPr>
        <p:spPr>
          <a:xfrm>
            <a:off x="7331671" y="3034060"/>
            <a:ext cx="227345"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60" name="Google Shape;260;p28"/>
          <p:cNvSpPr/>
          <p:nvPr/>
        </p:nvSpPr>
        <p:spPr>
          <a:xfrm>
            <a:off x="5309432" y="3034060"/>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61" name="Google Shape;261;p28"/>
          <p:cNvSpPr/>
          <p:nvPr/>
        </p:nvSpPr>
        <p:spPr>
          <a:xfrm>
            <a:off x="3282075" y="3562818"/>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62" name="Google Shape;262;p28"/>
          <p:cNvSpPr/>
          <p:nvPr/>
        </p:nvSpPr>
        <p:spPr>
          <a:xfrm>
            <a:off x="7331671" y="3562818"/>
            <a:ext cx="227345"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4">
              <a:alphaModFix/>
            </a:blip>
            <a:stretch>
              <a:fillRect/>
            </a:stretch>
          </a:blipFill>
          <a:ln>
            <a:noFill/>
          </a:ln>
        </p:spPr>
      </p:sp>
      <p:sp>
        <p:nvSpPr>
          <p:cNvPr id="263" name="Google Shape;263;p28"/>
          <p:cNvSpPr/>
          <p:nvPr/>
        </p:nvSpPr>
        <p:spPr>
          <a:xfrm>
            <a:off x="5309432" y="3562818"/>
            <a:ext cx="227344"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5">
              <a:alphaModFix/>
            </a:blip>
            <a:stretch>
              <a:fillRect/>
            </a:stretch>
          </a:blipFill>
          <a:ln>
            <a:noFill/>
          </a:ln>
        </p:spPr>
      </p:sp>
      <p:sp>
        <p:nvSpPr>
          <p:cNvPr id="264" name="Google Shape;264;p28"/>
          <p:cNvSpPr/>
          <p:nvPr/>
        </p:nvSpPr>
        <p:spPr>
          <a:xfrm>
            <a:off x="7331671" y="1976544"/>
            <a:ext cx="227345" cy="227344"/>
          </a:xfrm>
          <a:custGeom>
            <a:avLst/>
            <a:gdLst/>
            <a:ahLst/>
            <a:cxnLst/>
            <a:rect l="l" t="t" r="r" b="b"/>
            <a:pathLst>
              <a:path w="454689" h="454689" extrusionOk="0">
                <a:moveTo>
                  <a:pt x="0" y="0"/>
                </a:moveTo>
                <a:lnTo>
                  <a:pt x="454689" y="0"/>
                </a:lnTo>
                <a:lnTo>
                  <a:pt x="454689" y="454689"/>
                </a:lnTo>
                <a:lnTo>
                  <a:pt x="0" y="454689"/>
                </a:lnTo>
                <a:lnTo>
                  <a:pt x="0" y="0"/>
                </a:lnTo>
                <a:close/>
              </a:path>
            </a:pathLst>
          </a:custGeom>
          <a:blipFill rotWithShape="1">
            <a:blip r:embed="rId5">
              <a:alphaModFix/>
            </a:blip>
            <a:stretch>
              <a:fillRect/>
            </a:stretch>
          </a:blipFill>
          <a:ln>
            <a:noFill/>
          </a:ln>
        </p:spPr>
      </p:sp>
      <p:grpSp>
        <p:nvGrpSpPr>
          <p:cNvPr id="265" name="Google Shape;265;p28"/>
          <p:cNvGrpSpPr/>
          <p:nvPr/>
        </p:nvGrpSpPr>
        <p:grpSpPr>
          <a:xfrm>
            <a:off x="2580870" y="1219170"/>
            <a:ext cx="1629755" cy="455969"/>
            <a:chOff x="0" y="-57150"/>
            <a:chExt cx="858472" cy="240181"/>
          </a:xfrm>
        </p:grpSpPr>
        <p:sp>
          <p:nvSpPr>
            <p:cNvPr id="266" name="Google Shape;266;p28"/>
            <p:cNvSpPr/>
            <p:nvPr/>
          </p:nvSpPr>
          <p:spPr>
            <a:xfrm>
              <a:off x="0" y="0"/>
              <a:ext cx="858472" cy="183031"/>
            </a:xfrm>
            <a:custGeom>
              <a:avLst/>
              <a:gdLst/>
              <a:ahLst/>
              <a:cxnLst/>
              <a:rect l="l" t="t" r="r" b="b"/>
              <a:pathLst>
                <a:path w="858472" h="183031" extrusionOk="0">
                  <a:moveTo>
                    <a:pt x="47504" y="0"/>
                  </a:moveTo>
                  <a:lnTo>
                    <a:pt x="810968" y="0"/>
                  </a:lnTo>
                  <a:cubicBezTo>
                    <a:pt x="823567" y="0"/>
                    <a:pt x="835649" y="5005"/>
                    <a:pt x="844558" y="13913"/>
                  </a:cubicBezTo>
                  <a:cubicBezTo>
                    <a:pt x="853467" y="22822"/>
                    <a:pt x="858472" y="34905"/>
                    <a:pt x="858472" y="47504"/>
                  </a:cubicBezTo>
                  <a:lnTo>
                    <a:pt x="858472" y="135528"/>
                  </a:lnTo>
                  <a:cubicBezTo>
                    <a:pt x="858472" y="148127"/>
                    <a:pt x="853467" y="160209"/>
                    <a:pt x="844558" y="169118"/>
                  </a:cubicBezTo>
                  <a:cubicBezTo>
                    <a:pt x="835649" y="178027"/>
                    <a:pt x="823567" y="183031"/>
                    <a:pt x="810968" y="183031"/>
                  </a:cubicBezTo>
                  <a:lnTo>
                    <a:pt x="47504" y="183031"/>
                  </a:lnTo>
                  <a:cubicBezTo>
                    <a:pt x="34905" y="183031"/>
                    <a:pt x="22822" y="178027"/>
                    <a:pt x="13913" y="169118"/>
                  </a:cubicBezTo>
                  <a:cubicBezTo>
                    <a:pt x="5005" y="160209"/>
                    <a:pt x="0" y="148127"/>
                    <a:pt x="0" y="135528"/>
                  </a:cubicBezTo>
                  <a:lnTo>
                    <a:pt x="0" y="47504"/>
                  </a:lnTo>
                  <a:cubicBezTo>
                    <a:pt x="0" y="34905"/>
                    <a:pt x="5005" y="22822"/>
                    <a:pt x="13913" y="13913"/>
                  </a:cubicBezTo>
                  <a:cubicBezTo>
                    <a:pt x="22822" y="5005"/>
                    <a:pt x="34905" y="0"/>
                    <a:pt x="4750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7" name="Google Shape;267;p28"/>
            <p:cNvSpPr txBox="1"/>
            <p:nvPr/>
          </p:nvSpPr>
          <p:spPr>
            <a:xfrm>
              <a:off x="0" y="-57150"/>
              <a:ext cx="858472" cy="24018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8" name="Google Shape;268;p28"/>
          <p:cNvGrpSpPr/>
          <p:nvPr/>
        </p:nvGrpSpPr>
        <p:grpSpPr>
          <a:xfrm>
            <a:off x="4608227" y="1219170"/>
            <a:ext cx="1629754" cy="455969"/>
            <a:chOff x="0" y="-57150"/>
            <a:chExt cx="858472" cy="240181"/>
          </a:xfrm>
        </p:grpSpPr>
        <p:sp>
          <p:nvSpPr>
            <p:cNvPr id="269" name="Google Shape;269;p28"/>
            <p:cNvSpPr/>
            <p:nvPr/>
          </p:nvSpPr>
          <p:spPr>
            <a:xfrm>
              <a:off x="0" y="0"/>
              <a:ext cx="858472" cy="183031"/>
            </a:xfrm>
            <a:custGeom>
              <a:avLst/>
              <a:gdLst/>
              <a:ahLst/>
              <a:cxnLst/>
              <a:rect l="l" t="t" r="r" b="b"/>
              <a:pathLst>
                <a:path w="858472" h="183031" extrusionOk="0">
                  <a:moveTo>
                    <a:pt x="47504" y="0"/>
                  </a:moveTo>
                  <a:lnTo>
                    <a:pt x="810968" y="0"/>
                  </a:lnTo>
                  <a:cubicBezTo>
                    <a:pt x="823567" y="0"/>
                    <a:pt x="835649" y="5005"/>
                    <a:pt x="844558" y="13913"/>
                  </a:cubicBezTo>
                  <a:cubicBezTo>
                    <a:pt x="853467" y="22822"/>
                    <a:pt x="858472" y="34905"/>
                    <a:pt x="858472" y="47504"/>
                  </a:cubicBezTo>
                  <a:lnTo>
                    <a:pt x="858472" y="135528"/>
                  </a:lnTo>
                  <a:cubicBezTo>
                    <a:pt x="858472" y="148127"/>
                    <a:pt x="853467" y="160209"/>
                    <a:pt x="844558" y="169118"/>
                  </a:cubicBezTo>
                  <a:cubicBezTo>
                    <a:pt x="835649" y="178027"/>
                    <a:pt x="823567" y="183031"/>
                    <a:pt x="810968" y="183031"/>
                  </a:cubicBezTo>
                  <a:lnTo>
                    <a:pt x="47504" y="183031"/>
                  </a:lnTo>
                  <a:cubicBezTo>
                    <a:pt x="34905" y="183031"/>
                    <a:pt x="22822" y="178027"/>
                    <a:pt x="13913" y="169118"/>
                  </a:cubicBezTo>
                  <a:cubicBezTo>
                    <a:pt x="5005" y="160209"/>
                    <a:pt x="0" y="148127"/>
                    <a:pt x="0" y="135528"/>
                  </a:cubicBezTo>
                  <a:lnTo>
                    <a:pt x="0" y="47504"/>
                  </a:lnTo>
                  <a:cubicBezTo>
                    <a:pt x="0" y="34905"/>
                    <a:pt x="5005" y="22822"/>
                    <a:pt x="13913" y="13913"/>
                  </a:cubicBezTo>
                  <a:cubicBezTo>
                    <a:pt x="22822" y="5005"/>
                    <a:pt x="34905" y="0"/>
                    <a:pt x="4750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0" name="Google Shape;270;p28"/>
            <p:cNvSpPr txBox="1"/>
            <p:nvPr/>
          </p:nvSpPr>
          <p:spPr>
            <a:xfrm>
              <a:off x="0" y="-57150"/>
              <a:ext cx="858472" cy="24018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1" name="Google Shape;271;p28"/>
          <p:cNvGrpSpPr/>
          <p:nvPr/>
        </p:nvGrpSpPr>
        <p:grpSpPr>
          <a:xfrm>
            <a:off x="6630466" y="1219170"/>
            <a:ext cx="1629754" cy="455969"/>
            <a:chOff x="0" y="-57150"/>
            <a:chExt cx="858472" cy="240181"/>
          </a:xfrm>
        </p:grpSpPr>
        <p:sp>
          <p:nvSpPr>
            <p:cNvPr id="272" name="Google Shape;272;p28"/>
            <p:cNvSpPr/>
            <p:nvPr/>
          </p:nvSpPr>
          <p:spPr>
            <a:xfrm>
              <a:off x="0" y="0"/>
              <a:ext cx="858472" cy="183031"/>
            </a:xfrm>
            <a:custGeom>
              <a:avLst/>
              <a:gdLst/>
              <a:ahLst/>
              <a:cxnLst/>
              <a:rect l="l" t="t" r="r" b="b"/>
              <a:pathLst>
                <a:path w="858472" h="183031" extrusionOk="0">
                  <a:moveTo>
                    <a:pt x="47504" y="0"/>
                  </a:moveTo>
                  <a:lnTo>
                    <a:pt x="810968" y="0"/>
                  </a:lnTo>
                  <a:cubicBezTo>
                    <a:pt x="823567" y="0"/>
                    <a:pt x="835649" y="5005"/>
                    <a:pt x="844558" y="13913"/>
                  </a:cubicBezTo>
                  <a:cubicBezTo>
                    <a:pt x="853467" y="22822"/>
                    <a:pt x="858472" y="34905"/>
                    <a:pt x="858472" y="47504"/>
                  </a:cubicBezTo>
                  <a:lnTo>
                    <a:pt x="858472" y="135528"/>
                  </a:lnTo>
                  <a:cubicBezTo>
                    <a:pt x="858472" y="148127"/>
                    <a:pt x="853467" y="160209"/>
                    <a:pt x="844558" y="169118"/>
                  </a:cubicBezTo>
                  <a:cubicBezTo>
                    <a:pt x="835649" y="178027"/>
                    <a:pt x="823567" y="183031"/>
                    <a:pt x="810968" y="183031"/>
                  </a:cubicBezTo>
                  <a:lnTo>
                    <a:pt x="47504" y="183031"/>
                  </a:lnTo>
                  <a:cubicBezTo>
                    <a:pt x="34905" y="183031"/>
                    <a:pt x="22822" y="178027"/>
                    <a:pt x="13913" y="169118"/>
                  </a:cubicBezTo>
                  <a:cubicBezTo>
                    <a:pt x="5005" y="160209"/>
                    <a:pt x="0" y="148127"/>
                    <a:pt x="0" y="135528"/>
                  </a:cubicBezTo>
                  <a:lnTo>
                    <a:pt x="0" y="47504"/>
                  </a:lnTo>
                  <a:cubicBezTo>
                    <a:pt x="0" y="34905"/>
                    <a:pt x="5005" y="22822"/>
                    <a:pt x="13913" y="13913"/>
                  </a:cubicBezTo>
                  <a:cubicBezTo>
                    <a:pt x="22822" y="5005"/>
                    <a:pt x="34905" y="0"/>
                    <a:pt x="4750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3" name="Google Shape;273;p28"/>
            <p:cNvSpPr txBox="1"/>
            <p:nvPr/>
          </p:nvSpPr>
          <p:spPr>
            <a:xfrm>
              <a:off x="0" y="-57150"/>
              <a:ext cx="858472" cy="24018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75" name="Google Shape;275;p28"/>
          <p:cNvSpPr/>
          <p:nvPr/>
        </p:nvSpPr>
        <p:spPr>
          <a:xfrm>
            <a:off x="5004348" y="1418485"/>
            <a:ext cx="186904" cy="165835"/>
          </a:xfrm>
          <a:custGeom>
            <a:avLst/>
            <a:gdLst/>
            <a:ahLst/>
            <a:cxnLst/>
            <a:rect l="l" t="t" r="r" b="b"/>
            <a:pathLst>
              <a:path w="373809" h="331671" extrusionOk="0">
                <a:moveTo>
                  <a:pt x="0" y="0"/>
                </a:moveTo>
                <a:lnTo>
                  <a:pt x="373809" y="0"/>
                </a:lnTo>
                <a:lnTo>
                  <a:pt x="373809" y="331671"/>
                </a:lnTo>
                <a:lnTo>
                  <a:pt x="0" y="331671"/>
                </a:lnTo>
                <a:lnTo>
                  <a:pt x="0" y="0"/>
                </a:lnTo>
                <a:close/>
              </a:path>
            </a:pathLst>
          </a:custGeom>
          <a:blipFill rotWithShape="1">
            <a:blip r:embed="rId6">
              <a:alphaModFix/>
            </a:blip>
            <a:stretch>
              <a:fillRect/>
            </a:stretch>
          </a:blipFill>
          <a:ln>
            <a:noFill/>
          </a:ln>
        </p:spPr>
      </p:sp>
      <p:sp>
        <p:nvSpPr>
          <p:cNvPr id="276" name="Google Shape;276;p28"/>
          <p:cNvSpPr/>
          <p:nvPr/>
        </p:nvSpPr>
        <p:spPr>
          <a:xfrm>
            <a:off x="7040363" y="1419729"/>
            <a:ext cx="172745" cy="165835"/>
          </a:xfrm>
          <a:custGeom>
            <a:avLst/>
            <a:gdLst/>
            <a:ahLst/>
            <a:cxnLst/>
            <a:rect l="l" t="t" r="r" b="b"/>
            <a:pathLst>
              <a:path w="345490" h="331671" extrusionOk="0">
                <a:moveTo>
                  <a:pt x="0" y="0"/>
                </a:moveTo>
                <a:lnTo>
                  <a:pt x="345491" y="0"/>
                </a:lnTo>
                <a:lnTo>
                  <a:pt x="345491" y="331671"/>
                </a:lnTo>
                <a:lnTo>
                  <a:pt x="0" y="331671"/>
                </a:lnTo>
                <a:lnTo>
                  <a:pt x="0" y="0"/>
                </a:lnTo>
                <a:close/>
              </a:path>
            </a:pathLst>
          </a:custGeom>
          <a:blipFill rotWithShape="1">
            <a:blip r:embed="rId7">
              <a:alphaModFix/>
            </a:blip>
            <a:stretch>
              <a:fillRect/>
            </a:stretch>
          </a:blipFill>
          <a:ln>
            <a:noFill/>
          </a:ln>
        </p:spPr>
      </p:sp>
      <p:sp>
        <p:nvSpPr>
          <p:cNvPr id="277" name="Google Shape;277;p28"/>
          <p:cNvSpPr/>
          <p:nvPr/>
        </p:nvSpPr>
        <p:spPr>
          <a:xfrm>
            <a:off x="975449" y="2028316"/>
            <a:ext cx="123800" cy="123801"/>
          </a:xfrm>
          <a:custGeom>
            <a:avLst/>
            <a:gdLst/>
            <a:ahLst/>
            <a:cxnLst/>
            <a:rect l="l" t="t" r="r" b="b"/>
            <a:pathLst>
              <a:path w="247601" h="247601" extrusionOk="0">
                <a:moveTo>
                  <a:pt x="0" y="0"/>
                </a:moveTo>
                <a:lnTo>
                  <a:pt x="247601" y="0"/>
                </a:lnTo>
                <a:lnTo>
                  <a:pt x="247601" y="247601"/>
                </a:lnTo>
                <a:lnTo>
                  <a:pt x="0" y="247601"/>
                </a:lnTo>
                <a:lnTo>
                  <a:pt x="0" y="0"/>
                </a:lnTo>
                <a:close/>
              </a:path>
            </a:pathLst>
          </a:custGeom>
          <a:blipFill rotWithShape="1">
            <a:blip r:embed="rId8">
              <a:alphaModFix/>
            </a:blip>
            <a:stretch>
              <a:fillRect/>
            </a:stretch>
          </a:blipFill>
          <a:ln>
            <a:noFill/>
          </a:ln>
        </p:spPr>
      </p:sp>
      <p:sp>
        <p:nvSpPr>
          <p:cNvPr id="278" name="Google Shape;278;p28"/>
          <p:cNvSpPr/>
          <p:nvPr/>
        </p:nvSpPr>
        <p:spPr>
          <a:xfrm>
            <a:off x="984813" y="2541645"/>
            <a:ext cx="105074" cy="145935"/>
          </a:xfrm>
          <a:custGeom>
            <a:avLst/>
            <a:gdLst/>
            <a:ahLst/>
            <a:cxnLst/>
            <a:rect l="l" t="t" r="r" b="b"/>
            <a:pathLst>
              <a:path w="210147" h="291871" extrusionOk="0">
                <a:moveTo>
                  <a:pt x="0" y="0"/>
                </a:moveTo>
                <a:lnTo>
                  <a:pt x="210147" y="0"/>
                </a:lnTo>
                <a:lnTo>
                  <a:pt x="210147" y="291871"/>
                </a:lnTo>
                <a:lnTo>
                  <a:pt x="0" y="291871"/>
                </a:lnTo>
                <a:lnTo>
                  <a:pt x="0" y="0"/>
                </a:lnTo>
                <a:close/>
              </a:path>
            </a:pathLst>
          </a:custGeom>
          <a:blipFill rotWithShape="1">
            <a:blip r:embed="rId9">
              <a:alphaModFix/>
            </a:blip>
            <a:stretch>
              <a:fillRect/>
            </a:stretch>
          </a:blipFill>
          <a:ln>
            <a:noFill/>
          </a:ln>
        </p:spPr>
      </p:sp>
      <p:sp>
        <p:nvSpPr>
          <p:cNvPr id="279" name="Google Shape;279;p28"/>
          <p:cNvSpPr/>
          <p:nvPr/>
        </p:nvSpPr>
        <p:spPr>
          <a:xfrm>
            <a:off x="984813" y="3093855"/>
            <a:ext cx="117824" cy="107756"/>
          </a:xfrm>
          <a:custGeom>
            <a:avLst/>
            <a:gdLst/>
            <a:ahLst/>
            <a:cxnLst/>
            <a:rect l="l" t="t" r="r" b="b"/>
            <a:pathLst>
              <a:path w="235648" h="215511" extrusionOk="0">
                <a:moveTo>
                  <a:pt x="0" y="0"/>
                </a:moveTo>
                <a:lnTo>
                  <a:pt x="235648" y="0"/>
                </a:lnTo>
                <a:lnTo>
                  <a:pt x="235648" y="215511"/>
                </a:lnTo>
                <a:lnTo>
                  <a:pt x="0" y="215511"/>
                </a:lnTo>
                <a:lnTo>
                  <a:pt x="0" y="0"/>
                </a:lnTo>
                <a:close/>
              </a:path>
            </a:pathLst>
          </a:custGeom>
          <a:blipFill rotWithShape="1">
            <a:blip r:embed="rId10">
              <a:alphaModFix/>
            </a:blip>
            <a:stretch>
              <a:fillRect/>
            </a:stretch>
          </a:blipFill>
          <a:ln>
            <a:noFill/>
          </a:ln>
        </p:spPr>
      </p:sp>
      <p:sp>
        <p:nvSpPr>
          <p:cNvPr id="280" name="Google Shape;280;p28"/>
          <p:cNvSpPr/>
          <p:nvPr/>
        </p:nvSpPr>
        <p:spPr>
          <a:xfrm>
            <a:off x="986152" y="3629482"/>
            <a:ext cx="102394" cy="94017"/>
          </a:xfrm>
          <a:custGeom>
            <a:avLst/>
            <a:gdLst/>
            <a:ahLst/>
            <a:cxnLst/>
            <a:rect l="l" t="t" r="r" b="b"/>
            <a:pathLst>
              <a:path w="204789" h="188034" extrusionOk="0">
                <a:moveTo>
                  <a:pt x="0" y="0"/>
                </a:moveTo>
                <a:lnTo>
                  <a:pt x="204789" y="0"/>
                </a:lnTo>
                <a:lnTo>
                  <a:pt x="204789" y="188034"/>
                </a:lnTo>
                <a:lnTo>
                  <a:pt x="0" y="188034"/>
                </a:lnTo>
                <a:lnTo>
                  <a:pt x="0" y="0"/>
                </a:lnTo>
                <a:close/>
              </a:path>
            </a:pathLst>
          </a:custGeom>
          <a:blipFill rotWithShape="1">
            <a:blip r:embed="rId11">
              <a:alphaModFix/>
            </a:blip>
            <a:stretch>
              <a:fillRect/>
            </a:stretch>
          </a:blipFill>
          <a:ln>
            <a:noFill/>
          </a:ln>
        </p:spPr>
      </p:sp>
      <p:sp>
        <p:nvSpPr>
          <p:cNvPr id="281" name="Google Shape;281;p28"/>
          <p:cNvSpPr txBox="1"/>
          <p:nvPr/>
        </p:nvSpPr>
        <p:spPr>
          <a:xfrm>
            <a:off x="514350" y="543950"/>
            <a:ext cx="8115300" cy="5693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700" dirty="0"/>
              <a:t>EVALUATION</a:t>
            </a:r>
            <a:endParaRPr sz="700" dirty="0"/>
          </a:p>
        </p:txBody>
      </p:sp>
      <p:sp>
        <p:nvSpPr>
          <p:cNvPr id="282" name="Google Shape;282;p28"/>
          <p:cNvSpPr txBox="1"/>
          <p:nvPr/>
        </p:nvSpPr>
        <p:spPr>
          <a:xfrm>
            <a:off x="3022179" y="1411032"/>
            <a:ext cx="1068337"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b="1" dirty="0">
                <a:latin typeface="Poppins"/>
                <a:cs typeface="Poppins"/>
                <a:sym typeface="Poppins"/>
              </a:rPr>
              <a:t>R2-SCORE</a:t>
            </a:r>
            <a:endParaRPr sz="700" dirty="0"/>
          </a:p>
        </p:txBody>
      </p:sp>
      <p:sp>
        <p:nvSpPr>
          <p:cNvPr id="283" name="Google Shape;283;p28"/>
          <p:cNvSpPr txBox="1"/>
          <p:nvPr/>
        </p:nvSpPr>
        <p:spPr>
          <a:xfrm>
            <a:off x="5247116" y="1411032"/>
            <a:ext cx="78051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000000"/>
                </a:solidFill>
                <a:latin typeface="Poppins"/>
                <a:ea typeface="Poppins"/>
                <a:cs typeface="Poppins"/>
                <a:sym typeface="Poppins"/>
              </a:rPr>
              <a:t>RMSE</a:t>
            </a:r>
            <a:endParaRPr sz="700" dirty="0"/>
          </a:p>
        </p:txBody>
      </p:sp>
      <p:sp>
        <p:nvSpPr>
          <p:cNvPr id="284" name="Google Shape;284;p28"/>
          <p:cNvSpPr txBox="1"/>
          <p:nvPr/>
        </p:nvSpPr>
        <p:spPr>
          <a:xfrm>
            <a:off x="7251240" y="1411032"/>
            <a:ext cx="823944"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000000"/>
                </a:solidFill>
                <a:latin typeface="Poppins"/>
                <a:ea typeface="Poppins"/>
                <a:cs typeface="Poppins"/>
                <a:sym typeface="Poppins"/>
              </a:rPr>
              <a:t>MAE</a:t>
            </a:r>
            <a:endParaRPr sz="700" dirty="0"/>
          </a:p>
        </p:txBody>
      </p:sp>
      <p:sp>
        <p:nvSpPr>
          <p:cNvPr id="285" name="Google Shape;285;p28"/>
          <p:cNvSpPr txBox="1"/>
          <p:nvPr/>
        </p:nvSpPr>
        <p:spPr>
          <a:xfrm>
            <a:off x="1192981" y="2026411"/>
            <a:ext cx="105858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b="1" i="0" u="none" strike="noStrike" cap="none" dirty="0">
                <a:solidFill>
                  <a:srgbClr val="000000"/>
                </a:solidFill>
                <a:latin typeface="Poppins"/>
                <a:ea typeface="Poppins"/>
                <a:cs typeface="Poppins"/>
                <a:sym typeface="Poppins"/>
              </a:rPr>
              <a:t>ARIMA</a:t>
            </a:r>
            <a:endParaRPr sz="700" dirty="0"/>
          </a:p>
        </p:txBody>
      </p:sp>
      <p:sp>
        <p:nvSpPr>
          <p:cNvPr id="286" name="Google Shape;286;p28"/>
          <p:cNvSpPr txBox="1"/>
          <p:nvPr/>
        </p:nvSpPr>
        <p:spPr>
          <a:xfrm>
            <a:off x="1192981" y="2555169"/>
            <a:ext cx="105858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b="1" dirty="0">
                <a:latin typeface="Poppins"/>
                <a:cs typeface="Poppins"/>
                <a:sym typeface="Poppins"/>
              </a:rPr>
              <a:t>SARIMA</a:t>
            </a:r>
            <a:endParaRPr sz="700" dirty="0"/>
          </a:p>
        </p:txBody>
      </p:sp>
      <p:sp>
        <p:nvSpPr>
          <p:cNvPr id="287" name="Google Shape;287;p28"/>
          <p:cNvSpPr txBox="1"/>
          <p:nvPr/>
        </p:nvSpPr>
        <p:spPr>
          <a:xfrm>
            <a:off x="1192981" y="3082868"/>
            <a:ext cx="105858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b="1" i="0" u="none" strike="noStrike" cap="none" dirty="0">
                <a:solidFill>
                  <a:srgbClr val="000000"/>
                </a:solidFill>
                <a:latin typeface="Poppins"/>
                <a:ea typeface="Poppins"/>
                <a:cs typeface="Poppins"/>
                <a:sym typeface="Poppins"/>
              </a:rPr>
              <a:t>PROPHET</a:t>
            </a:r>
            <a:endParaRPr sz="700" dirty="0"/>
          </a:p>
        </p:txBody>
      </p:sp>
      <p:sp>
        <p:nvSpPr>
          <p:cNvPr id="288" name="Google Shape;288;p28"/>
          <p:cNvSpPr txBox="1"/>
          <p:nvPr/>
        </p:nvSpPr>
        <p:spPr>
          <a:xfrm>
            <a:off x="1192980" y="3612685"/>
            <a:ext cx="1097584"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b="1" i="0" u="none" strike="noStrike" cap="none" dirty="0">
                <a:solidFill>
                  <a:srgbClr val="000000"/>
                </a:solidFill>
                <a:latin typeface="Poppins"/>
                <a:ea typeface="Poppins"/>
                <a:cs typeface="Poppins"/>
                <a:sym typeface="Poppins"/>
              </a:rPr>
              <a:t>LSTM</a:t>
            </a:r>
            <a:endParaRPr sz="700" dirty="0"/>
          </a:p>
        </p:txBody>
      </p:sp>
      <p:sp>
        <p:nvSpPr>
          <p:cNvPr id="289" name="Google Shape;289;p28"/>
          <p:cNvSpPr txBox="1"/>
          <p:nvPr/>
        </p:nvSpPr>
        <p:spPr>
          <a:xfrm>
            <a:off x="1143617" y="4309069"/>
            <a:ext cx="6856766" cy="1938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dirty="0">
                <a:solidFill>
                  <a:srgbClr val="545454"/>
                </a:solidFill>
                <a:latin typeface="Poppins"/>
                <a:ea typeface="Poppins"/>
                <a:cs typeface="Poppins"/>
                <a:sym typeface="Poppins"/>
              </a:rPr>
              <a:t>CHANGE ICONS TO APPROPRIATE ONES OR PICK POINT ICONS AND ADD WHAT METRICS DESCRIBES HERE</a:t>
            </a:r>
            <a:endParaRPr sz="700" dirty="0"/>
          </a:p>
        </p:txBody>
      </p:sp>
      <p:pic>
        <p:nvPicPr>
          <p:cNvPr id="3" name="Graphic 2" descr="Bullseye">
            <a:extLst>
              <a:ext uri="{FF2B5EF4-FFF2-40B4-BE49-F238E27FC236}">
                <a16:creationId xmlns:a16="http://schemas.microsoft.com/office/drawing/2014/main" id="{158E44CD-2924-4FCC-4CF7-E817D9A744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56139" y="1360331"/>
            <a:ext cx="295184" cy="29518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417"/>
        <p:cNvGrpSpPr/>
        <p:nvPr/>
      </p:nvGrpSpPr>
      <p:grpSpPr>
        <a:xfrm>
          <a:off x="0" y="0"/>
          <a:ext cx="0" cy="0"/>
          <a:chOff x="0" y="0"/>
          <a:chExt cx="0" cy="0"/>
        </a:xfrm>
      </p:grpSpPr>
      <p:sp>
        <p:nvSpPr>
          <p:cNvPr id="418" name="Google Shape;418;p31"/>
          <p:cNvSpPr/>
          <p:nvPr/>
        </p:nvSpPr>
        <p:spPr>
          <a:xfrm flipH="1">
            <a:off x="1581042" y="1228064"/>
            <a:ext cx="5981917" cy="3915436"/>
          </a:xfrm>
          <a:custGeom>
            <a:avLst/>
            <a:gdLst/>
            <a:ahLst/>
            <a:cxnLst/>
            <a:rect l="l" t="t" r="r" b="b"/>
            <a:pathLst>
              <a:path w="11963833" h="7830872" extrusionOk="0">
                <a:moveTo>
                  <a:pt x="11963832" y="0"/>
                </a:moveTo>
                <a:lnTo>
                  <a:pt x="0" y="0"/>
                </a:lnTo>
                <a:lnTo>
                  <a:pt x="0" y="7830872"/>
                </a:lnTo>
                <a:lnTo>
                  <a:pt x="11963832" y="7830872"/>
                </a:lnTo>
                <a:lnTo>
                  <a:pt x="11963832" y="0"/>
                </a:lnTo>
                <a:close/>
              </a:path>
            </a:pathLst>
          </a:custGeom>
          <a:blipFill rotWithShape="1">
            <a:blip r:embed="rId3">
              <a:alphaModFix/>
            </a:blip>
            <a:stretch>
              <a:fillRect/>
            </a:stretch>
          </a:blipFill>
          <a:ln>
            <a:noFill/>
          </a:ln>
        </p:spPr>
      </p:sp>
      <p:sp>
        <p:nvSpPr>
          <p:cNvPr id="419" name="Google Shape;419;p31"/>
          <p:cNvSpPr/>
          <p:nvPr/>
        </p:nvSpPr>
        <p:spPr>
          <a:xfrm flipH="1">
            <a:off x="-590247" y="-53340"/>
            <a:ext cx="5363610" cy="5250180"/>
          </a:xfrm>
          <a:custGeom>
            <a:avLst/>
            <a:gdLst/>
            <a:ahLst/>
            <a:cxnLst/>
            <a:rect l="l" t="t" r="r" b="b"/>
            <a:pathLst>
              <a:path w="10727220" h="10500360" extrusionOk="0">
                <a:moveTo>
                  <a:pt x="10727220" y="0"/>
                </a:moveTo>
                <a:lnTo>
                  <a:pt x="0" y="0"/>
                </a:lnTo>
                <a:lnTo>
                  <a:pt x="0" y="10500360"/>
                </a:lnTo>
                <a:lnTo>
                  <a:pt x="10727220" y="10500360"/>
                </a:lnTo>
                <a:lnTo>
                  <a:pt x="10727220" y="0"/>
                </a:lnTo>
                <a:close/>
              </a:path>
            </a:pathLst>
          </a:custGeom>
          <a:blipFill rotWithShape="1">
            <a:blip r:embed="rId4">
              <a:alphaModFix amt="19999"/>
            </a:blip>
            <a:stretch>
              <a:fillRect/>
            </a:stretch>
          </a:blipFill>
          <a:ln>
            <a:noFill/>
          </a:ln>
        </p:spPr>
      </p:sp>
      <p:grpSp>
        <p:nvGrpSpPr>
          <p:cNvPr id="420" name="Google Shape;420;p31"/>
          <p:cNvGrpSpPr/>
          <p:nvPr/>
        </p:nvGrpSpPr>
        <p:grpSpPr>
          <a:xfrm>
            <a:off x="160326" y="2215259"/>
            <a:ext cx="919931" cy="919931"/>
            <a:chOff x="36579" y="36579"/>
            <a:chExt cx="739643" cy="739643"/>
          </a:xfrm>
        </p:grpSpPr>
        <p:sp>
          <p:nvSpPr>
            <p:cNvPr id="421" name="Google Shape;421;p31"/>
            <p:cNvSpPr/>
            <p:nvPr/>
          </p:nvSpPr>
          <p:spPr>
            <a:xfrm>
              <a:off x="36579" y="36579"/>
              <a:ext cx="739643" cy="739643"/>
            </a:xfrm>
            <a:custGeom>
              <a:avLst/>
              <a:gdLst/>
              <a:ahLst/>
              <a:cxnLst/>
              <a:rect l="l" t="t" r="r" b="b"/>
              <a:pathLst>
                <a:path w="739643" h="739643" extrusionOk="0">
                  <a:moveTo>
                    <a:pt x="394112" y="15469"/>
                  </a:moveTo>
                  <a:lnTo>
                    <a:pt x="474846" y="188458"/>
                  </a:lnTo>
                  <a:cubicBezTo>
                    <a:pt x="490537" y="222080"/>
                    <a:pt x="517562" y="249105"/>
                    <a:pt x="551184" y="264796"/>
                  </a:cubicBezTo>
                  <a:lnTo>
                    <a:pt x="724173" y="345530"/>
                  </a:lnTo>
                  <a:cubicBezTo>
                    <a:pt x="733610" y="349935"/>
                    <a:pt x="739642" y="359407"/>
                    <a:pt x="739642" y="369821"/>
                  </a:cubicBezTo>
                  <a:cubicBezTo>
                    <a:pt x="739642" y="380235"/>
                    <a:pt x="733610" y="389707"/>
                    <a:pt x="724173" y="394112"/>
                  </a:cubicBezTo>
                  <a:lnTo>
                    <a:pt x="551184" y="474846"/>
                  </a:lnTo>
                  <a:cubicBezTo>
                    <a:pt x="517562" y="490537"/>
                    <a:pt x="490537" y="517562"/>
                    <a:pt x="474846" y="551184"/>
                  </a:cubicBezTo>
                  <a:lnTo>
                    <a:pt x="394112" y="724173"/>
                  </a:lnTo>
                  <a:cubicBezTo>
                    <a:pt x="389707" y="733610"/>
                    <a:pt x="380235" y="739642"/>
                    <a:pt x="369821" y="739642"/>
                  </a:cubicBezTo>
                  <a:cubicBezTo>
                    <a:pt x="359407" y="739642"/>
                    <a:pt x="349935" y="733610"/>
                    <a:pt x="345530" y="724173"/>
                  </a:cubicBezTo>
                  <a:lnTo>
                    <a:pt x="264796" y="551184"/>
                  </a:lnTo>
                  <a:cubicBezTo>
                    <a:pt x="249105" y="517562"/>
                    <a:pt x="222080" y="490537"/>
                    <a:pt x="188458" y="474846"/>
                  </a:cubicBezTo>
                  <a:lnTo>
                    <a:pt x="15469" y="394112"/>
                  </a:lnTo>
                  <a:cubicBezTo>
                    <a:pt x="6032" y="389707"/>
                    <a:pt x="0" y="380235"/>
                    <a:pt x="0" y="369821"/>
                  </a:cubicBezTo>
                  <a:cubicBezTo>
                    <a:pt x="0" y="359407"/>
                    <a:pt x="6032" y="349935"/>
                    <a:pt x="15469" y="345530"/>
                  </a:cubicBezTo>
                  <a:lnTo>
                    <a:pt x="188458" y="264796"/>
                  </a:lnTo>
                  <a:cubicBezTo>
                    <a:pt x="222080" y="249105"/>
                    <a:pt x="249105" y="222080"/>
                    <a:pt x="264796" y="188458"/>
                  </a:cubicBezTo>
                  <a:lnTo>
                    <a:pt x="345530" y="15469"/>
                  </a:lnTo>
                  <a:cubicBezTo>
                    <a:pt x="349935" y="6032"/>
                    <a:pt x="359407" y="0"/>
                    <a:pt x="369821" y="0"/>
                  </a:cubicBezTo>
                  <a:cubicBezTo>
                    <a:pt x="380235" y="0"/>
                    <a:pt x="389707" y="6032"/>
                    <a:pt x="394112" y="15469"/>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2" name="Google Shape;422;p31"/>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3" name="Google Shape;423;p31"/>
          <p:cNvGrpSpPr/>
          <p:nvPr/>
        </p:nvGrpSpPr>
        <p:grpSpPr>
          <a:xfrm rot="8169472">
            <a:off x="7618213" y="534653"/>
            <a:ext cx="2229249" cy="2229249"/>
            <a:chOff x="15937" y="15937"/>
            <a:chExt cx="780926" cy="780926"/>
          </a:xfrm>
        </p:grpSpPr>
        <p:sp>
          <p:nvSpPr>
            <p:cNvPr id="424" name="Google Shape;424;p31"/>
            <p:cNvSpPr/>
            <p:nvPr/>
          </p:nvSpPr>
          <p:spPr>
            <a:xfrm>
              <a:off x="15937" y="15937"/>
              <a:ext cx="780926" cy="780926"/>
            </a:xfrm>
            <a:custGeom>
              <a:avLst/>
              <a:gdLst/>
              <a:ahLst/>
              <a:cxnLst/>
              <a:rect l="l" t="t" r="r" b="b"/>
              <a:pathLst>
                <a:path w="780926" h="780926" extrusionOk="0">
                  <a:moveTo>
                    <a:pt x="401046" y="6740"/>
                  </a:moveTo>
                  <a:lnTo>
                    <a:pt x="509195" y="238471"/>
                  </a:lnTo>
                  <a:cubicBezTo>
                    <a:pt x="516031" y="253120"/>
                    <a:pt x="527806" y="264895"/>
                    <a:pt x="542455" y="271731"/>
                  </a:cubicBezTo>
                  <a:lnTo>
                    <a:pt x="774186" y="379880"/>
                  </a:lnTo>
                  <a:cubicBezTo>
                    <a:pt x="778298" y="381799"/>
                    <a:pt x="780926" y="385925"/>
                    <a:pt x="780926" y="390463"/>
                  </a:cubicBezTo>
                  <a:cubicBezTo>
                    <a:pt x="780926" y="395001"/>
                    <a:pt x="778298" y="399127"/>
                    <a:pt x="774186" y="401046"/>
                  </a:cubicBezTo>
                  <a:lnTo>
                    <a:pt x="542455" y="509195"/>
                  </a:lnTo>
                  <a:cubicBezTo>
                    <a:pt x="527806" y="516031"/>
                    <a:pt x="516031" y="527806"/>
                    <a:pt x="509195" y="542455"/>
                  </a:cubicBezTo>
                  <a:lnTo>
                    <a:pt x="401046" y="774186"/>
                  </a:lnTo>
                  <a:cubicBezTo>
                    <a:pt x="399127" y="778298"/>
                    <a:pt x="395001" y="780926"/>
                    <a:pt x="390463" y="780926"/>
                  </a:cubicBezTo>
                  <a:cubicBezTo>
                    <a:pt x="385925" y="780926"/>
                    <a:pt x="381799" y="778298"/>
                    <a:pt x="379880" y="774186"/>
                  </a:cubicBezTo>
                  <a:lnTo>
                    <a:pt x="271731" y="542455"/>
                  </a:lnTo>
                  <a:cubicBezTo>
                    <a:pt x="264895" y="527806"/>
                    <a:pt x="253120" y="516031"/>
                    <a:pt x="238471" y="509195"/>
                  </a:cubicBezTo>
                  <a:lnTo>
                    <a:pt x="6740" y="401046"/>
                  </a:lnTo>
                  <a:cubicBezTo>
                    <a:pt x="2628" y="399127"/>
                    <a:pt x="0" y="395001"/>
                    <a:pt x="0" y="390463"/>
                  </a:cubicBezTo>
                  <a:cubicBezTo>
                    <a:pt x="0" y="385925"/>
                    <a:pt x="2628" y="381799"/>
                    <a:pt x="6740" y="379880"/>
                  </a:cubicBezTo>
                  <a:lnTo>
                    <a:pt x="238471" y="271731"/>
                  </a:lnTo>
                  <a:cubicBezTo>
                    <a:pt x="253120" y="264895"/>
                    <a:pt x="264895" y="253120"/>
                    <a:pt x="271731" y="238471"/>
                  </a:cubicBezTo>
                  <a:lnTo>
                    <a:pt x="379880" y="6740"/>
                  </a:lnTo>
                  <a:cubicBezTo>
                    <a:pt x="381799" y="2628"/>
                    <a:pt x="385925" y="0"/>
                    <a:pt x="390463" y="0"/>
                  </a:cubicBezTo>
                  <a:cubicBezTo>
                    <a:pt x="395001" y="0"/>
                    <a:pt x="399127" y="2628"/>
                    <a:pt x="401046" y="6740"/>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5" name="Google Shape;425;p31"/>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6" name="Google Shape;426;p31"/>
          <p:cNvGrpSpPr/>
          <p:nvPr/>
        </p:nvGrpSpPr>
        <p:grpSpPr>
          <a:xfrm>
            <a:off x="514350" y="3323039"/>
            <a:ext cx="1946564" cy="2337346"/>
            <a:chOff x="0" y="-57150"/>
            <a:chExt cx="1025350" cy="1231194"/>
          </a:xfrm>
        </p:grpSpPr>
        <p:sp>
          <p:nvSpPr>
            <p:cNvPr id="427" name="Google Shape;427;p31"/>
            <p:cNvSpPr/>
            <p:nvPr/>
          </p:nvSpPr>
          <p:spPr>
            <a:xfrm>
              <a:off x="0" y="0"/>
              <a:ext cx="1025350" cy="1174044"/>
            </a:xfrm>
            <a:custGeom>
              <a:avLst/>
              <a:gdLst/>
              <a:ahLst/>
              <a:cxnLst/>
              <a:rect l="l" t="t" r="r" b="b"/>
              <a:pathLst>
                <a:path w="1025350" h="1174044" extrusionOk="0">
                  <a:moveTo>
                    <a:pt x="39772" y="0"/>
                  </a:moveTo>
                  <a:lnTo>
                    <a:pt x="985578" y="0"/>
                  </a:lnTo>
                  <a:cubicBezTo>
                    <a:pt x="1007544" y="0"/>
                    <a:pt x="1025350" y="17807"/>
                    <a:pt x="1025350" y="39772"/>
                  </a:cubicBezTo>
                  <a:lnTo>
                    <a:pt x="1025350" y="1134272"/>
                  </a:lnTo>
                  <a:cubicBezTo>
                    <a:pt x="1025350" y="1156238"/>
                    <a:pt x="1007544" y="1174044"/>
                    <a:pt x="985578" y="1174044"/>
                  </a:cubicBezTo>
                  <a:lnTo>
                    <a:pt x="39772" y="1174044"/>
                  </a:lnTo>
                  <a:cubicBezTo>
                    <a:pt x="17807" y="1174044"/>
                    <a:pt x="0" y="1156238"/>
                    <a:pt x="0" y="1134272"/>
                  </a:cubicBezTo>
                  <a:lnTo>
                    <a:pt x="0" y="39772"/>
                  </a:lnTo>
                  <a:cubicBezTo>
                    <a:pt x="0" y="17807"/>
                    <a:pt x="17807" y="0"/>
                    <a:pt x="39772" y="0"/>
                  </a:cubicBezTo>
                  <a:close/>
                </a:path>
              </a:pathLst>
            </a:custGeom>
            <a:solidFill>
              <a:srgbClr val="25A244"/>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31"/>
            <p:cNvSpPr txBox="1"/>
            <p:nvPr/>
          </p:nvSpPr>
          <p:spPr>
            <a:xfrm>
              <a:off x="0" y="-57150"/>
              <a:ext cx="1025350" cy="123119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9" name="Google Shape;429;p31"/>
          <p:cNvGrpSpPr/>
          <p:nvPr/>
        </p:nvGrpSpPr>
        <p:grpSpPr>
          <a:xfrm>
            <a:off x="2570596" y="3060926"/>
            <a:ext cx="1946563" cy="2604046"/>
            <a:chOff x="0" y="-57150"/>
            <a:chExt cx="1025350" cy="1371678"/>
          </a:xfrm>
        </p:grpSpPr>
        <p:sp>
          <p:nvSpPr>
            <p:cNvPr id="430" name="Google Shape;430;p31"/>
            <p:cNvSpPr/>
            <p:nvPr/>
          </p:nvSpPr>
          <p:spPr>
            <a:xfrm>
              <a:off x="0" y="0"/>
              <a:ext cx="1025350" cy="1314528"/>
            </a:xfrm>
            <a:custGeom>
              <a:avLst/>
              <a:gdLst/>
              <a:ahLst/>
              <a:cxnLst/>
              <a:rect l="l" t="t" r="r" b="b"/>
              <a:pathLst>
                <a:path w="1025350" h="1314528" extrusionOk="0">
                  <a:moveTo>
                    <a:pt x="39772" y="0"/>
                  </a:moveTo>
                  <a:lnTo>
                    <a:pt x="985578" y="0"/>
                  </a:lnTo>
                  <a:cubicBezTo>
                    <a:pt x="1007544" y="0"/>
                    <a:pt x="1025350" y="17807"/>
                    <a:pt x="1025350" y="39772"/>
                  </a:cubicBezTo>
                  <a:lnTo>
                    <a:pt x="1025350" y="1274756"/>
                  </a:lnTo>
                  <a:cubicBezTo>
                    <a:pt x="1025350" y="1296722"/>
                    <a:pt x="1007544" y="1314528"/>
                    <a:pt x="985578" y="1314528"/>
                  </a:cubicBezTo>
                  <a:lnTo>
                    <a:pt x="39772" y="1314528"/>
                  </a:lnTo>
                  <a:cubicBezTo>
                    <a:pt x="17807" y="1314528"/>
                    <a:pt x="0" y="1296722"/>
                    <a:pt x="0" y="1274756"/>
                  </a:cubicBezTo>
                  <a:lnTo>
                    <a:pt x="0" y="39772"/>
                  </a:lnTo>
                  <a:cubicBezTo>
                    <a:pt x="0" y="17807"/>
                    <a:pt x="17807" y="0"/>
                    <a:pt x="39772" y="0"/>
                  </a:cubicBezTo>
                  <a:close/>
                </a:path>
              </a:pathLst>
            </a:custGeom>
            <a:solidFill>
              <a:srgbClr val="25A244"/>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31"/>
            <p:cNvSpPr txBox="1"/>
            <p:nvPr/>
          </p:nvSpPr>
          <p:spPr>
            <a:xfrm>
              <a:off x="0" y="-57150"/>
              <a:ext cx="1025350" cy="137167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2" name="Google Shape;432;p31"/>
          <p:cNvGrpSpPr/>
          <p:nvPr/>
        </p:nvGrpSpPr>
        <p:grpSpPr>
          <a:xfrm>
            <a:off x="4626841" y="2793051"/>
            <a:ext cx="1946563" cy="2870588"/>
            <a:chOff x="0" y="-57150"/>
            <a:chExt cx="1025350" cy="1512079"/>
          </a:xfrm>
        </p:grpSpPr>
        <p:sp>
          <p:nvSpPr>
            <p:cNvPr id="433" name="Google Shape;433;p31"/>
            <p:cNvSpPr/>
            <p:nvPr/>
          </p:nvSpPr>
          <p:spPr>
            <a:xfrm>
              <a:off x="0" y="0"/>
              <a:ext cx="1025350" cy="1454929"/>
            </a:xfrm>
            <a:custGeom>
              <a:avLst/>
              <a:gdLst/>
              <a:ahLst/>
              <a:cxnLst/>
              <a:rect l="l" t="t" r="r" b="b"/>
              <a:pathLst>
                <a:path w="1025350" h="1454929" extrusionOk="0">
                  <a:moveTo>
                    <a:pt x="39772" y="0"/>
                  </a:moveTo>
                  <a:lnTo>
                    <a:pt x="985578" y="0"/>
                  </a:lnTo>
                  <a:cubicBezTo>
                    <a:pt x="1007544" y="0"/>
                    <a:pt x="1025350" y="17807"/>
                    <a:pt x="1025350" y="39772"/>
                  </a:cubicBezTo>
                  <a:lnTo>
                    <a:pt x="1025350" y="1415157"/>
                  </a:lnTo>
                  <a:cubicBezTo>
                    <a:pt x="1025350" y="1437123"/>
                    <a:pt x="1007544" y="1454929"/>
                    <a:pt x="985578" y="1454929"/>
                  </a:cubicBezTo>
                  <a:lnTo>
                    <a:pt x="39772" y="1454929"/>
                  </a:lnTo>
                  <a:cubicBezTo>
                    <a:pt x="17807" y="1454929"/>
                    <a:pt x="0" y="1437123"/>
                    <a:pt x="0" y="1415157"/>
                  </a:cubicBezTo>
                  <a:lnTo>
                    <a:pt x="0" y="39772"/>
                  </a:lnTo>
                  <a:cubicBezTo>
                    <a:pt x="0" y="17807"/>
                    <a:pt x="17807" y="0"/>
                    <a:pt x="39772" y="0"/>
                  </a:cubicBezTo>
                  <a:close/>
                </a:path>
              </a:pathLst>
            </a:custGeom>
            <a:solidFill>
              <a:srgbClr val="25A244"/>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31"/>
            <p:cNvSpPr txBox="1"/>
            <p:nvPr/>
          </p:nvSpPr>
          <p:spPr>
            <a:xfrm>
              <a:off x="0" y="-57150"/>
              <a:ext cx="1025350" cy="151207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5" name="Google Shape;435;p31"/>
          <p:cNvGrpSpPr/>
          <p:nvPr/>
        </p:nvGrpSpPr>
        <p:grpSpPr>
          <a:xfrm>
            <a:off x="6683087" y="2525033"/>
            <a:ext cx="1946563" cy="3138607"/>
            <a:chOff x="0" y="-57150"/>
            <a:chExt cx="1025350" cy="1653258"/>
          </a:xfrm>
        </p:grpSpPr>
        <p:sp>
          <p:nvSpPr>
            <p:cNvPr id="436" name="Google Shape;436;p31"/>
            <p:cNvSpPr/>
            <p:nvPr/>
          </p:nvSpPr>
          <p:spPr>
            <a:xfrm>
              <a:off x="0" y="0"/>
              <a:ext cx="1025350" cy="1596108"/>
            </a:xfrm>
            <a:custGeom>
              <a:avLst/>
              <a:gdLst/>
              <a:ahLst/>
              <a:cxnLst/>
              <a:rect l="l" t="t" r="r" b="b"/>
              <a:pathLst>
                <a:path w="1025350" h="1596108" extrusionOk="0">
                  <a:moveTo>
                    <a:pt x="39772" y="0"/>
                  </a:moveTo>
                  <a:lnTo>
                    <a:pt x="985578" y="0"/>
                  </a:lnTo>
                  <a:cubicBezTo>
                    <a:pt x="1007544" y="0"/>
                    <a:pt x="1025350" y="17807"/>
                    <a:pt x="1025350" y="39772"/>
                  </a:cubicBezTo>
                  <a:lnTo>
                    <a:pt x="1025350" y="1556336"/>
                  </a:lnTo>
                  <a:cubicBezTo>
                    <a:pt x="1025350" y="1578301"/>
                    <a:pt x="1007544" y="1596108"/>
                    <a:pt x="985578" y="1596108"/>
                  </a:cubicBezTo>
                  <a:lnTo>
                    <a:pt x="39772" y="1596108"/>
                  </a:lnTo>
                  <a:cubicBezTo>
                    <a:pt x="17807" y="1596108"/>
                    <a:pt x="0" y="1578301"/>
                    <a:pt x="0" y="1556336"/>
                  </a:cubicBezTo>
                  <a:lnTo>
                    <a:pt x="0" y="39772"/>
                  </a:lnTo>
                  <a:cubicBezTo>
                    <a:pt x="0" y="17807"/>
                    <a:pt x="17807" y="0"/>
                    <a:pt x="39772" y="0"/>
                  </a:cubicBezTo>
                  <a:close/>
                </a:path>
              </a:pathLst>
            </a:custGeom>
            <a:solidFill>
              <a:srgbClr val="25A244"/>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7" name="Google Shape;437;p31"/>
            <p:cNvSpPr txBox="1"/>
            <p:nvPr/>
          </p:nvSpPr>
          <p:spPr>
            <a:xfrm>
              <a:off x="0" y="-57150"/>
              <a:ext cx="1025350" cy="165325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8" name="Google Shape;438;p31"/>
          <p:cNvGrpSpPr/>
          <p:nvPr/>
        </p:nvGrpSpPr>
        <p:grpSpPr>
          <a:xfrm>
            <a:off x="514350" y="2356960"/>
            <a:ext cx="1946564" cy="932639"/>
            <a:chOff x="0" y="-57150"/>
            <a:chExt cx="1025350" cy="491267"/>
          </a:xfrm>
        </p:grpSpPr>
        <p:sp>
          <p:nvSpPr>
            <p:cNvPr id="439" name="Google Shape;439;p31"/>
            <p:cNvSpPr/>
            <p:nvPr/>
          </p:nvSpPr>
          <p:spPr>
            <a:xfrm>
              <a:off x="0" y="0"/>
              <a:ext cx="1025350" cy="434117"/>
            </a:xfrm>
            <a:custGeom>
              <a:avLst/>
              <a:gdLst/>
              <a:ahLst/>
              <a:cxnLst/>
              <a:rect l="l" t="t" r="r" b="b"/>
              <a:pathLst>
                <a:path w="1025350" h="434117" extrusionOk="0">
                  <a:moveTo>
                    <a:pt x="39772" y="0"/>
                  </a:moveTo>
                  <a:lnTo>
                    <a:pt x="985578" y="0"/>
                  </a:lnTo>
                  <a:cubicBezTo>
                    <a:pt x="1007544" y="0"/>
                    <a:pt x="1025350" y="17807"/>
                    <a:pt x="1025350" y="39772"/>
                  </a:cubicBezTo>
                  <a:lnTo>
                    <a:pt x="1025350" y="394344"/>
                  </a:lnTo>
                  <a:cubicBezTo>
                    <a:pt x="1025350" y="416310"/>
                    <a:pt x="1007544" y="434117"/>
                    <a:pt x="985578" y="434117"/>
                  </a:cubicBezTo>
                  <a:lnTo>
                    <a:pt x="39772" y="434117"/>
                  </a:lnTo>
                  <a:cubicBezTo>
                    <a:pt x="17807" y="434117"/>
                    <a:pt x="0" y="416310"/>
                    <a:pt x="0" y="394344"/>
                  </a:cubicBezTo>
                  <a:lnTo>
                    <a:pt x="0" y="39772"/>
                  </a:lnTo>
                  <a:cubicBezTo>
                    <a:pt x="0" y="17807"/>
                    <a:pt x="17807" y="0"/>
                    <a:pt x="39772"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0" name="Google Shape;440;p31"/>
            <p:cNvSpPr txBox="1"/>
            <p:nvPr/>
          </p:nvSpPr>
          <p:spPr>
            <a:xfrm>
              <a:off x="0" y="-57150"/>
              <a:ext cx="1025350" cy="4912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41" name="Google Shape;441;p31"/>
          <p:cNvGrpSpPr/>
          <p:nvPr/>
        </p:nvGrpSpPr>
        <p:grpSpPr>
          <a:xfrm>
            <a:off x="2570596" y="2091664"/>
            <a:ext cx="1946563" cy="935387"/>
            <a:chOff x="0" y="-57150"/>
            <a:chExt cx="1025350" cy="492714"/>
          </a:xfrm>
        </p:grpSpPr>
        <p:sp>
          <p:nvSpPr>
            <p:cNvPr id="442" name="Google Shape;442;p31"/>
            <p:cNvSpPr/>
            <p:nvPr/>
          </p:nvSpPr>
          <p:spPr>
            <a:xfrm>
              <a:off x="0" y="0"/>
              <a:ext cx="1025350" cy="435564"/>
            </a:xfrm>
            <a:custGeom>
              <a:avLst/>
              <a:gdLst/>
              <a:ahLst/>
              <a:cxnLst/>
              <a:rect l="l" t="t" r="r" b="b"/>
              <a:pathLst>
                <a:path w="1025350" h="435564" extrusionOk="0">
                  <a:moveTo>
                    <a:pt x="39772" y="0"/>
                  </a:moveTo>
                  <a:lnTo>
                    <a:pt x="985578" y="0"/>
                  </a:lnTo>
                  <a:cubicBezTo>
                    <a:pt x="1007544" y="0"/>
                    <a:pt x="1025350" y="17807"/>
                    <a:pt x="1025350" y="39772"/>
                  </a:cubicBezTo>
                  <a:lnTo>
                    <a:pt x="1025350" y="395792"/>
                  </a:lnTo>
                  <a:cubicBezTo>
                    <a:pt x="1025350" y="417758"/>
                    <a:pt x="1007544" y="435564"/>
                    <a:pt x="985578" y="435564"/>
                  </a:cubicBezTo>
                  <a:lnTo>
                    <a:pt x="39772" y="435564"/>
                  </a:lnTo>
                  <a:cubicBezTo>
                    <a:pt x="17807" y="435564"/>
                    <a:pt x="0" y="417758"/>
                    <a:pt x="0" y="395792"/>
                  </a:cubicBezTo>
                  <a:lnTo>
                    <a:pt x="0" y="39772"/>
                  </a:lnTo>
                  <a:cubicBezTo>
                    <a:pt x="0" y="17807"/>
                    <a:pt x="17807" y="0"/>
                    <a:pt x="39772"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3" name="Google Shape;443;p31"/>
            <p:cNvSpPr txBox="1"/>
            <p:nvPr/>
          </p:nvSpPr>
          <p:spPr>
            <a:xfrm>
              <a:off x="0" y="-57150"/>
              <a:ext cx="1025350" cy="49271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44" name="Google Shape;444;p31"/>
          <p:cNvGrpSpPr/>
          <p:nvPr/>
        </p:nvGrpSpPr>
        <p:grpSpPr>
          <a:xfrm>
            <a:off x="4626841" y="1835422"/>
            <a:ext cx="1946563" cy="922041"/>
            <a:chOff x="0" y="-57150"/>
            <a:chExt cx="1025350" cy="485684"/>
          </a:xfrm>
        </p:grpSpPr>
        <p:sp>
          <p:nvSpPr>
            <p:cNvPr id="445" name="Google Shape;445;p31"/>
            <p:cNvSpPr/>
            <p:nvPr/>
          </p:nvSpPr>
          <p:spPr>
            <a:xfrm>
              <a:off x="0" y="0"/>
              <a:ext cx="1025350" cy="428534"/>
            </a:xfrm>
            <a:custGeom>
              <a:avLst/>
              <a:gdLst/>
              <a:ahLst/>
              <a:cxnLst/>
              <a:rect l="l" t="t" r="r" b="b"/>
              <a:pathLst>
                <a:path w="1025350" h="428534" extrusionOk="0">
                  <a:moveTo>
                    <a:pt x="39772" y="0"/>
                  </a:moveTo>
                  <a:lnTo>
                    <a:pt x="985578" y="0"/>
                  </a:lnTo>
                  <a:cubicBezTo>
                    <a:pt x="1007544" y="0"/>
                    <a:pt x="1025350" y="17807"/>
                    <a:pt x="1025350" y="39772"/>
                  </a:cubicBezTo>
                  <a:lnTo>
                    <a:pt x="1025350" y="388762"/>
                  </a:lnTo>
                  <a:cubicBezTo>
                    <a:pt x="1025350" y="410727"/>
                    <a:pt x="1007544" y="428534"/>
                    <a:pt x="985578" y="428534"/>
                  </a:cubicBezTo>
                  <a:lnTo>
                    <a:pt x="39772" y="428534"/>
                  </a:lnTo>
                  <a:cubicBezTo>
                    <a:pt x="17807" y="428534"/>
                    <a:pt x="0" y="410727"/>
                    <a:pt x="0" y="388762"/>
                  </a:cubicBezTo>
                  <a:lnTo>
                    <a:pt x="0" y="39772"/>
                  </a:lnTo>
                  <a:cubicBezTo>
                    <a:pt x="0" y="17807"/>
                    <a:pt x="17807" y="0"/>
                    <a:pt x="39772"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6" name="Google Shape;446;p31"/>
            <p:cNvSpPr txBox="1"/>
            <p:nvPr/>
          </p:nvSpPr>
          <p:spPr>
            <a:xfrm>
              <a:off x="0" y="-57150"/>
              <a:ext cx="1025350" cy="48568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47" name="Google Shape;447;p31"/>
          <p:cNvGrpSpPr/>
          <p:nvPr/>
        </p:nvGrpSpPr>
        <p:grpSpPr>
          <a:xfrm>
            <a:off x="6683396" y="1557079"/>
            <a:ext cx="1946563" cy="933073"/>
            <a:chOff x="0" y="-57150"/>
            <a:chExt cx="1025350" cy="491495"/>
          </a:xfrm>
        </p:grpSpPr>
        <p:sp>
          <p:nvSpPr>
            <p:cNvPr id="448" name="Google Shape;448;p31"/>
            <p:cNvSpPr/>
            <p:nvPr/>
          </p:nvSpPr>
          <p:spPr>
            <a:xfrm>
              <a:off x="0" y="0"/>
              <a:ext cx="1025350" cy="434345"/>
            </a:xfrm>
            <a:custGeom>
              <a:avLst/>
              <a:gdLst/>
              <a:ahLst/>
              <a:cxnLst/>
              <a:rect l="l" t="t" r="r" b="b"/>
              <a:pathLst>
                <a:path w="1025350" h="434345" extrusionOk="0">
                  <a:moveTo>
                    <a:pt x="39772" y="0"/>
                  </a:moveTo>
                  <a:lnTo>
                    <a:pt x="985578" y="0"/>
                  </a:lnTo>
                  <a:cubicBezTo>
                    <a:pt x="1007544" y="0"/>
                    <a:pt x="1025350" y="17807"/>
                    <a:pt x="1025350" y="39772"/>
                  </a:cubicBezTo>
                  <a:lnTo>
                    <a:pt x="1025350" y="394573"/>
                  </a:lnTo>
                  <a:cubicBezTo>
                    <a:pt x="1025350" y="416539"/>
                    <a:pt x="1007544" y="434345"/>
                    <a:pt x="985578" y="434345"/>
                  </a:cubicBezTo>
                  <a:lnTo>
                    <a:pt x="39772" y="434345"/>
                  </a:lnTo>
                  <a:cubicBezTo>
                    <a:pt x="17807" y="434345"/>
                    <a:pt x="0" y="416539"/>
                    <a:pt x="0" y="394573"/>
                  </a:cubicBezTo>
                  <a:lnTo>
                    <a:pt x="0" y="39772"/>
                  </a:lnTo>
                  <a:cubicBezTo>
                    <a:pt x="0" y="17807"/>
                    <a:pt x="17807" y="0"/>
                    <a:pt x="39772"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9" name="Google Shape;449;p31"/>
            <p:cNvSpPr txBox="1"/>
            <p:nvPr/>
          </p:nvSpPr>
          <p:spPr>
            <a:xfrm>
              <a:off x="0" y="-57150"/>
              <a:ext cx="1025350" cy="49149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0" name="Google Shape;450;p31"/>
          <p:cNvSpPr/>
          <p:nvPr/>
        </p:nvSpPr>
        <p:spPr>
          <a:xfrm>
            <a:off x="610799" y="2749076"/>
            <a:ext cx="514282" cy="417036"/>
          </a:xfrm>
          <a:custGeom>
            <a:avLst/>
            <a:gdLst/>
            <a:ahLst/>
            <a:cxnLst/>
            <a:rect l="l" t="t" r="r" b="b"/>
            <a:pathLst>
              <a:path w="1028564" h="834072" extrusionOk="0">
                <a:moveTo>
                  <a:pt x="0" y="0"/>
                </a:moveTo>
                <a:lnTo>
                  <a:pt x="1028564" y="0"/>
                </a:lnTo>
                <a:lnTo>
                  <a:pt x="1028564" y="834073"/>
                </a:lnTo>
                <a:lnTo>
                  <a:pt x="0" y="834073"/>
                </a:lnTo>
                <a:lnTo>
                  <a:pt x="0" y="0"/>
                </a:lnTo>
                <a:close/>
              </a:path>
            </a:pathLst>
          </a:custGeom>
          <a:blipFill rotWithShape="1">
            <a:blip r:embed="rId5">
              <a:alphaModFix/>
            </a:blip>
            <a:stretch>
              <a:fillRect/>
            </a:stretch>
          </a:blipFill>
          <a:ln>
            <a:noFill/>
          </a:ln>
        </p:spPr>
      </p:sp>
      <p:sp>
        <p:nvSpPr>
          <p:cNvPr id="451" name="Google Shape;451;p31"/>
          <p:cNvSpPr/>
          <p:nvPr/>
        </p:nvSpPr>
        <p:spPr>
          <a:xfrm>
            <a:off x="4771709" y="2231091"/>
            <a:ext cx="384929" cy="397206"/>
          </a:xfrm>
          <a:custGeom>
            <a:avLst/>
            <a:gdLst/>
            <a:ahLst/>
            <a:cxnLst/>
            <a:rect l="l" t="t" r="r" b="b"/>
            <a:pathLst>
              <a:path w="769857" h="794411" extrusionOk="0">
                <a:moveTo>
                  <a:pt x="0" y="0"/>
                </a:moveTo>
                <a:lnTo>
                  <a:pt x="769857" y="0"/>
                </a:lnTo>
                <a:lnTo>
                  <a:pt x="769857" y="794411"/>
                </a:lnTo>
                <a:lnTo>
                  <a:pt x="0" y="794411"/>
                </a:lnTo>
                <a:lnTo>
                  <a:pt x="0" y="0"/>
                </a:lnTo>
                <a:close/>
              </a:path>
            </a:pathLst>
          </a:custGeom>
          <a:blipFill rotWithShape="1">
            <a:blip r:embed="rId6">
              <a:alphaModFix/>
            </a:blip>
            <a:stretch>
              <a:fillRect/>
            </a:stretch>
          </a:blipFill>
          <a:ln>
            <a:noFill/>
          </a:ln>
        </p:spPr>
      </p:sp>
      <p:sp>
        <p:nvSpPr>
          <p:cNvPr id="452" name="Google Shape;452;p31"/>
          <p:cNvSpPr/>
          <p:nvPr/>
        </p:nvSpPr>
        <p:spPr>
          <a:xfrm>
            <a:off x="2667045" y="2458371"/>
            <a:ext cx="514282" cy="448828"/>
          </a:xfrm>
          <a:custGeom>
            <a:avLst/>
            <a:gdLst/>
            <a:ahLst/>
            <a:cxnLst/>
            <a:rect l="l" t="t" r="r" b="b"/>
            <a:pathLst>
              <a:path w="1028564" h="897656" extrusionOk="0">
                <a:moveTo>
                  <a:pt x="0" y="0"/>
                </a:moveTo>
                <a:lnTo>
                  <a:pt x="1028564" y="0"/>
                </a:lnTo>
                <a:lnTo>
                  <a:pt x="1028564" y="897656"/>
                </a:lnTo>
                <a:lnTo>
                  <a:pt x="0" y="897656"/>
                </a:lnTo>
                <a:lnTo>
                  <a:pt x="0" y="0"/>
                </a:lnTo>
                <a:close/>
              </a:path>
            </a:pathLst>
          </a:custGeom>
          <a:blipFill rotWithShape="1">
            <a:blip r:embed="rId7">
              <a:alphaModFix/>
            </a:blip>
            <a:stretch>
              <a:fillRect/>
            </a:stretch>
          </a:blipFill>
          <a:ln>
            <a:noFill/>
          </a:ln>
        </p:spPr>
      </p:sp>
      <p:sp>
        <p:nvSpPr>
          <p:cNvPr id="453" name="Google Shape;453;p31"/>
          <p:cNvSpPr/>
          <p:nvPr/>
        </p:nvSpPr>
        <p:spPr>
          <a:xfrm>
            <a:off x="6788986" y="1943918"/>
            <a:ext cx="451690" cy="403938"/>
          </a:xfrm>
          <a:custGeom>
            <a:avLst/>
            <a:gdLst/>
            <a:ahLst/>
            <a:cxnLst/>
            <a:rect l="l" t="t" r="r" b="b"/>
            <a:pathLst>
              <a:path w="903380" h="807876" extrusionOk="0">
                <a:moveTo>
                  <a:pt x="0" y="0"/>
                </a:moveTo>
                <a:lnTo>
                  <a:pt x="903380" y="0"/>
                </a:lnTo>
                <a:lnTo>
                  <a:pt x="903380" y="807875"/>
                </a:lnTo>
                <a:lnTo>
                  <a:pt x="0" y="807875"/>
                </a:lnTo>
                <a:lnTo>
                  <a:pt x="0" y="0"/>
                </a:lnTo>
                <a:close/>
              </a:path>
            </a:pathLst>
          </a:custGeom>
          <a:blipFill rotWithShape="1">
            <a:blip r:embed="rId8">
              <a:alphaModFix/>
            </a:blip>
            <a:stretch>
              <a:fillRect/>
            </a:stretch>
          </a:blipFill>
          <a:ln>
            <a:noFill/>
          </a:ln>
        </p:spPr>
      </p:sp>
      <p:grpSp>
        <p:nvGrpSpPr>
          <p:cNvPr id="454" name="Google Shape;454;p31"/>
          <p:cNvGrpSpPr/>
          <p:nvPr/>
        </p:nvGrpSpPr>
        <p:grpSpPr>
          <a:xfrm>
            <a:off x="1319559" y="2297383"/>
            <a:ext cx="336146" cy="336146"/>
            <a:chOff x="0" y="0"/>
            <a:chExt cx="812800" cy="812800"/>
          </a:xfrm>
        </p:grpSpPr>
        <p:sp>
          <p:nvSpPr>
            <p:cNvPr id="455" name="Google Shape;455;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6" name="Google Shape;456;p31"/>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57" name="Google Shape;457;p31"/>
          <p:cNvGrpSpPr/>
          <p:nvPr/>
        </p:nvGrpSpPr>
        <p:grpSpPr>
          <a:xfrm>
            <a:off x="3375805" y="2032087"/>
            <a:ext cx="336146" cy="336146"/>
            <a:chOff x="0" y="0"/>
            <a:chExt cx="812800" cy="812800"/>
          </a:xfrm>
        </p:grpSpPr>
        <p:sp>
          <p:nvSpPr>
            <p:cNvPr id="458" name="Google Shape;458;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9" name="Google Shape;459;p31"/>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60" name="Google Shape;460;p31"/>
          <p:cNvGrpSpPr/>
          <p:nvPr/>
        </p:nvGrpSpPr>
        <p:grpSpPr>
          <a:xfrm>
            <a:off x="5432050" y="1764777"/>
            <a:ext cx="336146" cy="336146"/>
            <a:chOff x="0" y="0"/>
            <a:chExt cx="812800" cy="812800"/>
          </a:xfrm>
        </p:grpSpPr>
        <p:sp>
          <p:nvSpPr>
            <p:cNvPr id="461" name="Google Shape;461;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2" name="Google Shape;462;p31"/>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63" name="Google Shape;463;p31"/>
          <p:cNvGrpSpPr/>
          <p:nvPr/>
        </p:nvGrpSpPr>
        <p:grpSpPr>
          <a:xfrm>
            <a:off x="7488295" y="1497502"/>
            <a:ext cx="336146" cy="336146"/>
            <a:chOff x="0" y="0"/>
            <a:chExt cx="812800" cy="812800"/>
          </a:xfrm>
        </p:grpSpPr>
        <p:sp>
          <p:nvSpPr>
            <p:cNvPr id="464" name="Google Shape;464;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5" name="Google Shape;465;p31"/>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6" name="Google Shape;466;p31"/>
          <p:cNvSpPr/>
          <p:nvPr/>
        </p:nvSpPr>
        <p:spPr>
          <a:xfrm>
            <a:off x="7583118" y="1586926"/>
            <a:ext cx="146501" cy="166823"/>
          </a:xfrm>
          <a:custGeom>
            <a:avLst/>
            <a:gdLst/>
            <a:ahLst/>
            <a:cxnLst/>
            <a:rect l="l" t="t" r="r" b="b"/>
            <a:pathLst>
              <a:path w="293002" h="333646" extrusionOk="0">
                <a:moveTo>
                  <a:pt x="0" y="0"/>
                </a:moveTo>
                <a:lnTo>
                  <a:pt x="293001" y="0"/>
                </a:lnTo>
                <a:lnTo>
                  <a:pt x="293001" y="333646"/>
                </a:lnTo>
                <a:lnTo>
                  <a:pt x="0" y="333646"/>
                </a:lnTo>
                <a:lnTo>
                  <a:pt x="0" y="0"/>
                </a:lnTo>
                <a:close/>
              </a:path>
            </a:pathLst>
          </a:custGeom>
          <a:blipFill rotWithShape="1">
            <a:blip r:embed="rId9">
              <a:alphaModFix/>
            </a:blip>
            <a:stretch>
              <a:fillRect/>
            </a:stretch>
          </a:blipFill>
          <a:ln>
            <a:noFill/>
          </a:ln>
        </p:spPr>
      </p:sp>
      <p:sp>
        <p:nvSpPr>
          <p:cNvPr id="467" name="Google Shape;467;p31"/>
          <p:cNvSpPr txBox="1"/>
          <p:nvPr/>
        </p:nvSpPr>
        <p:spPr>
          <a:xfrm>
            <a:off x="887637" y="533991"/>
            <a:ext cx="7368727"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b="0" i="0" u="none" strike="noStrike" cap="none" dirty="0">
                <a:solidFill>
                  <a:srgbClr val="000000"/>
                </a:solidFill>
                <a:latin typeface="Arial"/>
                <a:ea typeface="Arial"/>
                <a:cs typeface="Arial"/>
                <a:sym typeface="Arial"/>
              </a:rPr>
              <a:t>FINAL MODEL</a:t>
            </a:r>
            <a:endParaRPr sz="700" dirty="0"/>
          </a:p>
        </p:txBody>
      </p:sp>
      <p:sp>
        <p:nvSpPr>
          <p:cNvPr id="468" name="Google Shape;468;p31"/>
          <p:cNvSpPr txBox="1"/>
          <p:nvPr/>
        </p:nvSpPr>
        <p:spPr>
          <a:xfrm>
            <a:off x="1178140" y="2862269"/>
            <a:ext cx="1245027"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one of the four best companies 2025</a:t>
            </a:r>
            <a:endParaRPr sz="700"/>
          </a:p>
        </p:txBody>
      </p:sp>
      <p:sp>
        <p:nvSpPr>
          <p:cNvPr id="469" name="Google Shape;469;p31"/>
          <p:cNvSpPr txBox="1"/>
          <p:nvPr/>
        </p:nvSpPr>
        <p:spPr>
          <a:xfrm>
            <a:off x="3234385" y="2599721"/>
            <a:ext cx="1245028"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one of the four best companies 2025</a:t>
            </a:r>
            <a:endParaRPr sz="700"/>
          </a:p>
        </p:txBody>
      </p:sp>
      <p:sp>
        <p:nvSpPr>
          <p:cNvPr id="470" name="Google Shape;470;p31"/>
          <p:cNvSpPr txBox="1"/>
          <p:nvPr/>
        </p:nvSpPr>
        <p:spPr>
          <a:xfrm>
            <a:off x="5290630" y="2330133"/>
            <a:ext cx="1245028"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one of the four best companies 2025</a:t>
            </a:r>
            <a:endParaRPr sz="700"/>
          </a:p>
        </p:txBody>
      </p:sp>
      <p:sp>
        <p:nvSpPr>
          <p:cNvPr id="471" name="Google Shape;471;p31"/>
          <p:cNvSpPr txBox="1"/>
          <p:nvPr/>
        </p:nvSpPr>
        <p:spPr>
          <a:xfrm>
            <a:off x="7347186" y="2062823"/>
            <a:ext cx="1245027"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one of the four best companies 2025</a:t>
            </a:r>
            <a:endParaRPr sz="700"/>
          </a:p>
        </p:txBody>
      </p:sp>
      <p:sp>
        <p:nvSpPr>
          <p:cNvPr id="472" name="Google Shape;472;p31"/>
          <p:cNvSpPr txBox="1"/>
          <p:nvPr/>
        </p:nvSpPr>
        <p:spPr>
          <a:xfrm>
            <a:off x="2691508" y="3977744"/>
            <a:ext cx="1704739" cy="6343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473" name="Google Shape;473;p31"/>
          <p:cNvSpPr txBox="1"/>
          <p:nvPr/>
        </p:nvSpPr>
        <p:spPr>
          <a:xfrm>
            <a:off x="637256" y="3977744"/>
            <a:ext cx="1704739" cy="6343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474" name="Google Shape;474;p31"/>
          <p:cNvSpPr txBox="1"/>
          <p:nvPr/>
        </p:nvSpPr>
        <p:spPr>
          <a:xfrm>
            <a:off x="4747753" y="3977744"/>
            <a:ext cx="1704739" cy="6343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475" name="Google Shape;475;p31"/>
          <p:cNvSpPr txBox="1"/>
          <p:nvPr/>
        </p:nvSpPr>
        <p:spPr>
          <a:xfrm>
            <a:off x="6804308" y="3977744"/>
            <a:ext cx="1704739" cy="6343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Lorem ipsum dolor sit amet, purus justo elit. Fusce sit amet orci nunc. Donec nibh nisi, nam nec erat in, vitae</a:t>
            </a:r>
            <a:endParaRPr sz="700"/>
          </a:p>
        </p:txBody>
      </p:sp>
      <p:sp>
        <p:nvSpPr>
          <p:cNvPr id="476" name="Google Shape;476;p31"/>
          <p:cNvSpPr txBox="1"/>
          <p:nvPr/>
        </p:nvSpPr>
        <p:spPr>
          <a:xfrm>
            <a:off x="1178140" y="2668563"/>
            <a:ext cx="11478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Larana</a:t>
            </a:r>
            <a:endParaRPr sz="700"/>
          </a:p>
        </p:txBody>
      </p:sp>
      <p:sp>
        <p:nvSpPr>
          <p:cNvPr id="477" name="Google Shape;477;p31"/>
          <p:cNvSpPr txBox="1"/>
          <p:nvPr/>
        </p:nvSpPr>
        <p:spPr>
          <a:xfrm>
            <a:off x="3234385" y="2406015"/>
            <a:ext cx="1147864"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Liceria</a:t>
            </a:r>
            <a:endParaRPr sz="700"/>
          </a:p>
        </p:txBody>
      </p:sp>
      <p:sp>
        <p:nvSpPr>
          <p:cNvPr id="478" name="Google Shape;478;p31"/>
          <p:cNvSpPr txBox="1"/>
          <p:nvPr/>
        </p:nvSpPr>
        <p:spPr>
          <a:xfrm>
            <a:off x="5290630" y="2136427"/>
            <a:ext cx="1147864"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Borcelle</a:t>
            </a:r>
            <a:endParaRPr sz="700"/>
          </a:p>
        </p:txBody>
      </p:sp>
      <p:sp>
        <p:nvSpPr>
          <p:cNvPr id="479" name="Google Shape;479;p31"/>
          <p:cNvSpPr txBox="1"/>
          <p:nvPr/>
        </p:nvSpPr>
        <p:spPr>
          <a:xfrm>
            <a:off x="7347186" y="1869117"/>
            <a:ext cx="1147863"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Hanover </a:t>
            </a:r>
            <a:endParaRPr sz="700"/>
          </a:p>
        </p:txBody>
      </p:sp>
      <p:sp>
        <p:nvSpPr>
          <p:cNvPr id="480" name="Google Shape;480;p31"/>
          <p:cNvSpPr txBox="1"/>
          <p:nvPr/>
        </p:nvSpPr>
        <p:spPr>
          <a:xfrm>
            <a:off x="808818" y="3680124"/>
            <a:ext cx="1358246" cy="3228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b="0" i="0" u="none" strike="noStrike" cap="none">
                <a:solidFill>
                  <a:srgbClr val="FFFFFF"/>
                </a:solidFill>
                <a:latin typeface="Arial"/>
                <a:ea typeface="Arial"/>
                <a:cs typeface="Arial"/>
                <a:sym typeface="Arial"/>
              </a:rPr>
              <a:t>$250</a:t>
            </a:r>
            <a:endParaRPr sz="700"/>
          </a:p>
        </p:txBody>
      </p:sp>
      <p:sp>
        <p:nvSpPr>
          <p:cNvPr id="481" name="Google Shape;481;p31"/>
          <p:cNvSpPr txBox="1"/>
          <p:nvPr/>
        </p:nvSpPr>
        <p:spPr>
          <a:xfrm>
            <a:off x="2865064" y="3680124"/>
            <a:ext cx="1358246" cy="3228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b="0" i="0" u="none" strike="noStrike" cap="none">
                <a:solidFill>
                  <a:srgbClr val="FFFFFF"/>
                </a:solidFill>
                <a:latin typeface="Arial"/>
                <a:ea typeface="Arial"/>
                <a:cs typeface="Arial"/>
                <a:sym typeface="Arial"/>
              </a:rPr>
              <a:t>$375</a:t>
            </a:r>
            <a:endParaRPr sz="700"/>
          </a:p>
        </p:txBody>
      </p:sp>
      <p:sp>
        <p:nvSpPr>
          <p:cNvPr id="482" name="Google Shape;482;p31"/>
          <p:cNvSpPr txBox="1"/>
          <p:nvPr/>
        </p:nvSpPr>
        <p:spPr>
          <a:xfrm>
            <a:off x="4921000" y="3680124"/>
            <a:ext cx="1358246" cy="3228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b="0" i="0" u="none" strike="noStrike" cap="none">
                <a:solidFill>
                  <a:srgbClr val="FFFFFF"/>
                </a:solidFill>
                <a:latin typeface="Arial"/>
                <a:ea typeface="Arial"/>
                <a:cs typeface="Arial"/>
                <a:sym typeface="Arial"/>
              </a:rPr>
              <a:t>$420</a:t>
            </a:r>
            <a:endParaRPr sz="700"/>
          </a:p>
        </p:txBody>
      </p:sp>
      <p:sp>
        <p:nvSpPr>
          <p:cNvPr id="483" name="Google Shape;483;p31"/>
          <p:cNvSpPr txBox="1"/>
          <p:nvPr/>
        </p:nvSpPr>
        <p:spPr>
          <a:xfrm>
            <a:off x="6977245" y="3680124"/>
            <a:ext cx="1358246" cy="3228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400" b="0" i="0" u="none" strike="noStrike" cap="none">
                <a:solidFill>
                  <a:srgbClr val="FFFFFF"/>
                </a:solidFill>
                <a:latin typeface="Arial"/>
                <a:ea typeface="Arial"/>
                <a:cs typeface="Arial"/>
                <a:sym typeface="Arial"/>
              </a:rPr>
              <a:t>$530</a:t>
            </a:r>
            <a:endParaRPr sz="700"/>
          </a:p>
        </p:txBody>
      </p:sp>
      <p:sp>
        <p:nvSpPr>
          <p:cNvPr id="484" name="Google Shape;484;p31"/>
          <p:cNvSpPr txBox="1"/>
          <p:nvPr/>
        </p:nvSpPr>
        <p:spPr>
          <a:xfrm>
            <a:off x="1368986" y="2403139"/>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4</a:t>
            </a:r>
            <a:endParaRPr sz="700"/>
          </a:p>
        </p:txBody>
      </p:sp>
      <p:sp>
        <p:nvSpPr>
          <p:cNvPr id="485" name="Google Shape;485;p31"/>
          <p:cNvSpPr txBox="1"/>
          <p:nvPr/>
        </p:nvSpPr>
        <p:spPr>
          <a:xfrm>
            <a:off x="3425541" y="2140592"/>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3</a:t>
            </a:r>
            <a:endParaRPr sz="700"/>
          </a:p>
        </p:txBody>
      </p:sp>
      <p:sp>
        <p:nvSpPr>
          <p:cNvPr id="486" name="Google Shape;486;p31"/>
          <p:cNvSpPr txBox="1"/>
          <p:nvPr/>
        </p:nvSpPr>
        <p:spPr>
          <a:xfrm>
            <a:off x="5481477" y="1869724"/>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2</a:t>
            </a:r>
            <a:endParaRPr sz="7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0"/>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3071" r="-12042" b="-8887"/>
            </a:stretch>
          </a:blipFill>
          <a:ln>
            <a:noFill/>
          </a:ln>
        </p:spPr>
      </p:sp>
      <p:sp>
        <p:nvSpPr>
          <p:cNvPr id="781" name="Google Shape;781;p40"/>
          <p:cNvSpPr/>
          <p:nvPr/>
        </p:nvSpPr>
        <p:spPr>
          <a:xfrm>
            <a:off x="825986" y="969412"/>
            <a:ext cx="7507813" cy="2022475"/>
          </a:xfrm>
          <a:custGeom>
            <a:avLst/>
            <a:gdLst/>
            <a:ahLst/>
            <a:cxnLst/>
            <a:rect l="l" t="t" r="r" b="b"/>
            <a:pathLst>
              <a:path w="4137878" h="1114673" extrusionOk="0">
                <a:moveTo>
                  <a:pt x="0" y="0"/>
                </a:moveTo>
                <a:lnTo>
                  <a:pt x="4137878" y="0"/>
                </a:lnTo>
                <a:lnTo>
                  <a:pt x="4137878" y="1114673"/>
                </a:lnTo>
                <a:lnTo>
                  <a:pt x="0" y="1114673"/>
                </a:lnTo>
                <a:close/>
              </a:path>
            </a:pathLst>
          </a:custGeom>
          <a:blipFill rotWithShape="1">
            <a:blip r:embed="rId4">
              <a:alphaModFix/>
            </a:blip>
            <a:stretch>
              <a:fillRect t="-18743" b="-128726"/>
            </a:stretch>
          </a:blipFill>
          <a:ln>
            <a:noFill/>
          </a:ln>
        </p:spPr>
      </p:sp>
      <p:sp>
        <p:nvSpPr>
          <p:cNvPr id="782" name="Google Shape;782;p40"/>
          <p:cNvSpPr/>
          <p:nvPr/>
        </p:nvSpPr>
        <p:spPr>
          <a:xfrm>
            <a:off x="272209" y="270246"/>
            <a:ext cx="246726" cy="298158"/>
          </a:xfrm>
          <a:custGeom>
            <a:avLst/>
            <a:gdLst/>
            <a:ahLst/>
            <a:cxnLst/>
            <a:rect l="l" t="t" r="r" b="b"/>
            <a:pathLst>
              <a:path w="493452" h="596316" extrusionOk="0">
                <a:moveTo>
                  <a:pt x="0" y="0"/>
                </a:moveTo>
                <a:lnTo>
                  <a:pt x="493451" y="0"/>
                </a:lnTo>
                <a:lnTo>
                  <a:pt x="493451" y="596316"/>
                </a:lnTo>
                <a:lnTo>
                  <a:pt x="0" y="596316"/>
                </a:lnTo>
                <a:lnTo>
                  <a:pt x="0" y="0"/>
                </a:lnTo>
                <a:close/>
              </a:path>
            </a:pathLst>
          </a:custGeom>
          <a:blipFill rotWithShape="1">
            <a:blip r:embed="rId5">
              <a:alphaModFix/>
            </a:blip>
            <a:stretch>
              <a:fillRect/>
            </a:stretch>
          </a:blipFill>
          <a:ln>
            <a:noFill/>
          </a:ln>
        </p:spPr>
      </p:sp>
      <p:sp>
        <p:nvSpPr>
          <p:cNvPr id="783" name="Google Shape;783;p40"/>
          <p:cNvSpPr txBox="1"/>
          <p:nvPr/>
        </p:nvSpPr>
        <p:spPr>
          <a:xfrm>
            <a:off x="825985" y="3390717"/>
            <a:ext cx="3347981" cy="558614"/>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300" b="1" i="0" u="none" strike="noStrike" cap="none" dirty="0">
                <a:solidFill>
                  <a:srgbClr val="000000"/>
                </a:solidFill>
                <a:latin typeface="Montserrat"/>
                <a:ea typeface="Montserrat"/>
                <a:cs typeface="Montserrat"/>
                <a:sym typeface="Montserrat"/>
              </a:rPr>
              <a:t>DEPLOYMENT</a:t>
            </a:r>
            <a:endParaRPr sz="700" dirty="0"/>
          </a:p>
        </p:txBody>
      </p:sp>
      <p:sp>
        <p:nvSpPr>
          <p:cNvPr id="784" name="Google Shape;784;p40"/>
          <p:cNvSpPr txBox="1"/>
          <p:nvPr/>
        </p:nvSpPr>
        <p:spPr>
          <a:xfrm>
            <a:off x="4453193" y="3494857"/>
            <a:ext cx="3771979"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737373"/>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700"/>
          </a:p>
        </p:txBody>
      </p:sp>
      <p:sp>
        <p:nvSpPr>
          <p:cNvPr id="785" name="Google Shape;785;p40"/>
          <p:cNvSpPr txBox="1"/>
          <p:nvPr/>
        </p:nvSpPr>
        <p:spPr>
          <a:xfrm>
            <a:off x="637001" y="212837"/>
            <a:ext cx="1250596" cy="3508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545454"/>
                </a:solidFill>
                <a:latin typeface="Inter"/>
                <a:ea typeface="Inter"/>
                <a:cs typeface="Inter"/>
                <a:sym typeface="Inter"/>
              </a:rPr>
              <a:t>Ginyard International Co.</a:t>
            </a:r>
            <a:endParaRPr sz="700"/>
          </a:p>
        </p:txBody>
      </p:sp>
      <p:sp>
        <p:nvSpPr>
          <p:cNvPr id="786" name="Google Shape;786;p40"/>
          <p:cNvSpPr/>
          <p:nvPr/>
        </p:nvSpPr>
        <p:spPr>
          <a:xfrm>
            <a:off x="8482919" y="404708"/>
            <a:ext cx="293463" cy="327393"/>
          </a:xfrm>
          <a:custGeom>
            <a:avLst/>
            <a:gdLst/>
            <a:ahLst/>
            <a:cxnLst/>
            <a:rect l="l" t="t" r="r" b="b"/>
            <a:pathLst>
              <a:path w="586926" h="654785" extrusionOk="0">
                <a:moveTo>
                  <a:pt x="0" y="0"/>
                </a:moveTo>
                <a:lnTo>
                  <a:pt x="586926" y="0"/>
                </a:lnTo>
                <a:lnTo>
                  <a:pt x="586926" y="654785"/>
                </a:lnTo>
                <a:lnTo>
                  <a:pt x="0" y="654785"/>
                </a:lnTo>
                <a:lnTo>
                  <a:pt x="0" y="0"/>
                </a:lnTo>
                <a:close/>
              </a:path>
            </a:pathLst>
          </a:custGeom>
          <a:blipFill rotWithShape="1">
            <a:blip r:embed="rId6">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Shape 1106"/>
        <p:cNvGrpSpPr/>
        <p:nvPr/>
      </p:nvGrpSpPr>
      <p:grpSpPr>
        <a:xfrm>
          <a:off x="0" y="0"/>
          <a:ext cx="0" cy="0"/>
          <a:chOff x="0" y="0"/>
          <a:chExt cx="0" cy="0"/>
        </a:xfrm>
      </p:grpSpPr>
      <p:sp>
        <p:nvSpPr>
          <p:cNvPr id="1107" name="Google Shape;1107;p58"/>
          <p:cNvSpPr/>
          <p:nvPr/>
        </p:nvSpPr>
        <p:spPr>
          <a:xfrm>
            <a:off x="-3270" y="4603999"/>
            <a:ext cx="9150543" cy="331058"/>
          </a:xfrm>
          <a:custGeom>
            <a:avLst/>
            <a:gdLst/>
            <a:ahLst/>
            <a:cxnLst/>
            <a:rect l="l" t="t" r="r" b="b"/>
            <a:pathLst>
              <a:path w="18301086" h="662116" extrusionOk="0">
                <a:moveTo>
                  <a:pt x="0" y="0"/>
                </a:moveTo>
                <a:lnTo>
                  <a:pt x="18301086" y="0"/>
                </a:lnTo>
                <a:lnTo>
                  <a:pt x="18301086" y="662116"/>
                </a:lnTo>
                <a:lnTo>
                  <a:pt x="0" y="662116"/>
                </a:lnTo>
                <a:lnTo>
                  <a:pt x="0" y="0"/>
                </a:lnTo>
                <a:close/>
              </a:path>
            </a:pathLst>
          </a:custGeom>
          <a:blipFill rotWithShape="1">
            <a:blip r:embed="rId3">
              <a:alphaModFix/>
            </a:blip>
            <a:stretch>
              <a:fillRect/>
            </a:stretch>
          </a:blipFill>
          <a:ln>
            <a:noFill/>
          </a:ln>
        </p:spPr>
      </p:sp>
      <p:sp>
        <p:nvSpPr>
          <p:cNvPr id="1108" name="Google Shape;1108;p58"/>
          <p:cNvSpPr/>
          <p:nvPr/>
        </p:nvSpPr>
        <p:spPr>
          <a:xfrm>
            <a:off x="-12700" y="4935256"/>
            <a:ext cx="9144134" cy="129765"/>
          </a:xfrm>
          <a:custGeom>
            <a:avLst/>
            <a:gdLst/>
            <a:ahLst/>
            <a:cxnLst/>
            <a:rect l="l" t="t" r="r" b="b"/>
            <a:pathLst>
              <a:path w="18288268" h="259530" extrusionOk="0">
                <a:moveTo>
                  <a:pt x="0" y="0"/>
                </a:moveTo>
                <a:lnTo>
                  <a:pt x="18288268" y="0"/>
                </a:lnTo>
                <a:lnTo>
                  <a:pt x="18288268" y="259530"/>
                </a:lnTo>
                <a:lnTo>
                  <a:pt x="0" y="259530"/>
                </a:lnTo>
                <a:lnTo>
                  <a:pt x="0" y="0"/>
                </a:lnTo>
                <a:close/>
              </a:path>
            </a:pathLst>
          </a:custGeom>
          <a:blipFill rotWithShape="1">
            <a:blip r:embed="rId4">
              <a:alphaModFix/>
            </a:blip>
            <a:stretch>
              <a:fillRect/>
            </a:stretch>
          </a:blipFill>
          <a:ln>
            <a:noFill/>
          </a:ln>
        </p:spPr>
      </p:sp>
      <p:sp>
        <p:nvSpPr>
          <p:cNvPr id="1109" name="Google Shape;1109;p58"/>
          <p:cNvSpPr/>
          <p:nvPr/>
        </p:nvSpPr>
        <p:spPr>
          <a:xfrm>
            <a:off x="-51437" y="4569963"/>
            <a:ext cx="9285750" cy="318800"/>
          </a:xfrm>
          <a:custGeom>
            <a:avLst/>
            <a:gdLst/>
            <a:ahLst/>
            <a:cxnLst/>
            <a:rect l="l" t="t" r="r" b="b"/>
            <a:pathLst>
              <a:path w="18571500" h="637600" extrusionOk="0">
                <a:moveTo>
                  <a:pt x="0" y="0"/>
                </a:moveTo>
                <a:lnTo>
                  <a:pt x="18571500" y="0"/>
                </a:lnTo>
                <a:lnTo>
                  <a:pt x="18571500" y="637600"/>
                </a:lnTo>
                <a:lnTo>
                  <a:pt x="0" y="637600"/>
                </a:lnTo>
                <a:lnTo>
                  <a:pt x="0" y="0"/>
                </a:lnTo>
                <a:close/>
              </a:path>
            </a:pathLst>
          </a:custGeom>
          <a:blipFill rotWithShape="1">
            <a:blip r:embed="rId5">
              <a:alphaModFix/>
            </a:blip>
            <a:stretch>
              <a:fillRect/>
            </a:stretch>
          </a:blipFill>
          <a:ln>
            <a:noFill/>
          </a:ln>
        </p:spPr>
      </p:sp>
      <p:sp>
        <p:nvSpPr>
          <p:cNvPr id="1110" name="Google Shape;1110;p58"/>
          <p:cNvSpPr/>
          <p:nvPr/>
        </p:nvSpPr>
        <p:spPr>
          <a:xfrm>
            <a:off x="3811401" y="1284582"/>
            <a:ext cx="1521208" cy="2965681"/>
          </a:xfrm>
          <a:custGeom>
            <a:avLst/>
            <a:gdLst/>
            <a:ahLst/>
            <a:cxnLst/>
            <a:rect l="l" t="t" r="r" b="b"/>
            <a:pathLst>
              <a:path w="3042416" h="5931362" extrusionOk="0">
                <a:moveTo>
                  <a:pt x="0" y="0"/>
                </a:moveTo>
                <a:lnTo>
                  <a:pt x="3042416" y="0"/>
                </a:lnTo>
                <a:lnTo>
                  <a:pt x="3042416" y="5931362"/>
                </a:lnTo>
                <a:lnTo>
                  <a:pt x="0" y="5931362"/>
                </a:lnTo>
                <a:lnTo>
                  <a:pt x="0" y="0"/>
                </a:lnTo>
                <a:close/>
              </a:path>
            </a:pathLst>
          </a:custGeom>
          <a:blipFill rotWithShape="1">
            <a:blip r:embed="rId6">
              <a:alphaModFix/>
            </a:blip>
            <a:stretch>
              <a:fillRect/>
            </a:stretch>
          </a:blipFill>
          <a:ln>
            <a:noFill/>
          </a:ln>
        </p:spPr>
      </p:sp>
      <p:sp>
        <p:nvSpPr>
          <p:cNvPr id="1111" name="Google Shape;1111;p58"/>
          <p:cNvSpPr txBox="1"/>
          <p:nvPr/>
        </p:nvSpPr>
        <p:spPr>
          <a:xfrm>
            <a:off x="765713" y="471688"/>
            <a:ext cx="7612575"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IN" sz="3500" b="0" i="0" u="none" strike="noStrike" cap="none" dirty="0">
                <a:solidFill>
                  <a:srgbClr val="7C4E1C"/>
                </a:solidFill>
                <a:latin typeface="Arimo"/>
                <a:ea typeface="Arimo"/>
                <a:cs typeface="Arimo"/>
                <a:sym typeface="Arimo"/>
              </a:rPr>
              <a:t>DEPLOYMENT</a:t>
            </a:r>
            <a:endParaRPr lang="en-IN" sz="700" dirty="0"/>
          </a:p>
        </p:txBody>
      </p:sp>
      <p:sp>
        <p:nvSpPr>
          <p:cNvPr id="1112" name="Google Shape;1112;p58"/>
          <p:cNvSpPr txBox="1"/>
          <p:nvPr/>
        </p:nvSpPr>
        <p:spPr>
          <a:xfrm>
            <a:off x="769588" y="1383463"/>
            <a:ext cx="1905375" cy="3105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Visuals</a:t>
            </a:r>
            <a:endParaRPr sz="700"/>
          </a:p>
        </p:txBody>
      </p:sp>
      <p:sp>
        <p:nvSpPr>
          <p:cNvPr id="1113" name="Google Shape;1113;p58"/>
          <p:cNvSpPr txBox="1"/>
          <p:nvPr/>
        </p:nvSpPr>
        <p:spPr>
          <a:xfrm>
            <a:off x="769588" y="2411718"/>
            <a:ext cx="1905375" cy="3105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Price</a:t>
            </a:r>
            <a:endParaRPr sz="700"/>
          </a:p>
        </p:txBody>
      </p:sp>
      <p:sp>
        <p:nvSpPr>
          <p:cNvPr id="1114" name="Google Shape;1114;p58"/>
          <p:cNvSpPr txBox="1"/>
          <p:nvPr/>
        </p:nvSpPr>
        <p:spPr>
          <a:xfrm>
            <a:off x="769588" y="3439960"/>
            <a:ext cx="1905375" cy="3105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Availability</a:t>
            </a:r>
            <a:endParaRPr sz="700"/>
          </a:p>
        </p:txBody>
      </p:sp>
      <p:sp>
        <p:nvSpPr>
          <p:cNvPr id="1115" name="Google Shape;1115;p58"/>
          <p:cNvSpPr txBox="1"/>
          <p:nvPr/>
        </p:nvSpPr>
        <p:spPr>
          <a:xfrm>
            <a:off x="6469038" y="1383463"/>
            <a:ext cx="1905375" cy="31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Features</a:t>
            </a:r>
            <a:endParaRPr sz="700"/>
          </a:p>
        </p:txBody>
      </p:sp>
      <p:sp>
        <p:nvSpPr>
          <p:cNvPr id="1116" name="Google Shape;1116;p58"/>
          <p:cNvSpPr txBox="1"/>
          <p:nvPr/>
        </p:nvSpPr>
        <p:spPr>
          <a:xfrm>
            <a:off x="6469038" y="2411718"/>
            <a:ext cx="1905375" cy="31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Users</a:t>
            </a:r>
            <a:endParaRPr sz="700"/>
          </a:p>
        </p:txBody>
      </p:sp>
      <p:sp>
        <p:nvSpPr>
          <p:cNvPr id="1117" name="Google Shape;1117;p58"/>
          <p:cNvSpPr txBox="1"/>
          <p:nvPr/>
        </p:nvSpPr>
        <p:spPr>
          <a:xfrm>
            <a:off x="6469038" y="3439960"/>
            <a:ext cx="1905375" cy="31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2000" b="0" i="0" u="none" strike="noStrike" cap="none">
                <a:solidFill>
                  <a:srgbClr val="7C4E1C"/>
                </a:solidFill>
                <a:latin typeface="Arimo"/>
                <a:ea typeface="Arimo"/>
                <a:cs typeface="Arimo"/>
                <a:sym typeface="Arimo"/>
              </a:rPr>
              <a:t>Updates</a:t>
            </a:r>
            <a:endParaRPr sz="700"/>
          </a:p>
        </p:txBody>
      </p:sp>
      <p:sp>
        <p:nvSpPr>
          <p:cNvPr id="1118" name="Google Shape;1118;p58"/>
          <p:cNvSpPr txBox="1"/>
          <p:nvPr/>
        </p:nvSpPr>
        <p:spPr>
          <a:xfrm>
            <a:off x="769588" y="1780803"/>
            <a:ext cx="1905375" cy="442238"/>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Showcase the design of your product</a:t>
            </a:r>
            <a:endParaRPr sz="700"/>
          </a:p>
        </p:txBody>
      </p:sp>
      <p:sp>
        <p:nvSpPr>
          <p:cNvPr id="1119" name="Google Shape;1119;p58"/>
          <p:cNvSpPr txBox="1"/>
          <p:nvPr/>
        </p:nvSpPr>
        <p:spPr>
          <a:xfrm>
            <a:off x="769588" y="2808928"/>
            <a:ext cx="1905375" cy="442238"/>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Share the cost and price with investors</a:t>
            </a:r>
            <a:endParaRPr sz="700"/>
          </a:p>
        </p:txBody>
      </p:sp>
      <p:sp>
        <p:nvSpPr>
          <p:cNvPr id="1120" name="Google Shape;1120;p58"/>
          <p:cNvSpPr txBox="1"/>
          <p:nvPr/>
        </p:nvSpPr>
        <p:spPr>
          <a:xfrm>
            <a:off x="769588" y="3837051"/>
            <a:ext cx="1905375" cy="442238"/>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When is the product expected to be ready?</a:t>
            </a:r>
            <a:endParaRPr sz="700"/>
          </a:p>
        </p:txBody>
      </p:sp>
      <p:sp>
        <p:nvSpPr>
          <p:cNvPr id="1121" name="Google Shape;1121;p58"/>
          <p:cNvSpPr txBox="1"/>
          <p:nvPr/>
        </p:nvSpPr>
        <p:spPr>
          <a:xfrm>
            <a:off x="6469038" y="1780794"/>
            <a:ext cx="1905375" cy="442238"/>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What makes your product unique?</a:t>
            </a:r>
            <a:endParaRPr sz="700"/>
          </a:p>
        </p:txBody>
      </p:sp>
      <p:sp>
        <p:nvSpPr>
          <p:cNvPr id="1122" name="Google Shape;1122;p58"/>
          <p:cNvSpPr txBox="1"/>
          <p:nvPr/>
        </p:nvSpPr>
        <p:spPr>
          <a:xfrm>
            <a:off x="6469038" y="2808923"/>
            <a:ext cx="1905375" cy="442238"/>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Speak about your </a:t>
            </a:r>
            <a:endParaRPr sz="700"/>
          </a:p>
          <a:p>
            <a:pPr marL="0" marR="0" lvl="0" indent="0" algn="l"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target audience</a:t>
            </a:r>
            <a:endParaRPr sz="700"/>
          </a:p>
        </p:txBody>
      </p:sp>
      <p:sp>
        <p:nvSpPr>
          <p:cNvPr id="1123" name="Google Shape;1123;p58"/>
          <p:cNvSpPr txBox="1"/>
          <p:nvPr/>
        </p:nvSpPr>
        <p:spPr>
          <a:xfrm>
            <a:off x="6469038" y="3837051"/>
            <a:ext cx="1905375" cy="442238"/>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Do you plan on updating it?</a:t>
            </a:r>
            <a:endParaRPr sz="700"/>
          </a:p>
        </p:txBody>
      </p:sp>
      <p:sp>
        <p:nvSpPr>
          <p:cNvPr id="1124" name="Google Shape;1124;p58"/>
          <p:cNvSpPr/>
          <p:nvPr/>
        </p:nvSpPr>
        <p:spPr>
          <a:xfrm>
            <a:off x="3047190" y="1389469"/>
            <a:ext cx="322077" cy="307999"/>
          </a:xfrm>
          <a:custGeom>
            <a:avLst/>
            <a:gdLst/>
            <a:ahLst/>
            <a:cxnLst/>
            <a:rect l="l" t="t" r="r" b="b"/>
            <a:pathLst>
              <a:path w="644154" h="615998" extrusionOk="0">
                <a:moveTo>
                  <a:pt x="0" y="0"/>
                </a:moveTo>
                <a:lnTo>
                  <a:pt x="644154" y="0"/>
                </a:lnTo>
                <a:lnTo>
                  <a:pt x="644154" y="615998"/>
                </a:lnTo>
                <a:lnTo>
                  <a:pt x="0" y="615998"/>
                </a:lnTo>
                <a:lnTo>
                  <a:pt x="0" y="0"/>
                </a:lnTo>
                <a:close/>
              </a:path>
            </a:pathLst>
          </a:custGeom>
          <a:blipFill rotWithShape="1">
            <a:blip r:embed="rId7">
              <a:alphaModFix/>
            </a:blip>
            <a:stretch>
              <a:fillRect/>
            </a:stretch>
          </a:blipFill>
          <a:ln>
            <a:noFill/>
          </a:ln>
        </p:spPr>
      </p:sp>
      <p:sp>
        <p:nvSpPr>
          <p:cNvPr id="1125" name="Google Shape;1125;p58"/>
          <p:cNvSpPr/>
          <p:nvPr/>
        </p:nvSpPr>
        <p:spPr>
          <a:xfrm>
            <a:off x="3055276" y="2441528"/>
            <a:ext cx="305905" cy="260394"/>
          </a:xfrm>
          <a:custGeom>
            <a:avLst/>
            <a:gdLst/>
            <a:ahLst/>
            <a:cxnLst/>
            <a:rect l="l" t="t" r="r" b="b"/>
            <a:pathLst>
              <a:path w="611810" h="520788" extrusionOk="0">
                <a:moveTo>
                  <a:pt x="0" y="0"/>
                </a:moveTo>
                <a:lnTo>
                  <a:pt x="611810" y="0"/>
                </a:lnTo>
                <a:lnTo>
                  <a:pt x="611810" y="520788"/>
                </a:lnTo>
                <a:lnTo>
                  <a:pt x="0" y="520788"/>
                </a:lnTo>
                <a:lnTo>
                  <a:pt x="0" y="0"/>
                </a:lnTo>
                <a:close/>
              </a:path>
            </a:pathLst>
          </a:custGeom>
          <a:blipFill rotWithShape="1">
            <a:blip r:embed="rId8">
              <a:alphaModFix/>
            </a:blip>
            <a:stretch>
              <a:fillRect/>
            </a:stretch>
          </a:blipFill>
          <a:ln>
            <a:noFill/>
          </a:ln>
        </p:spPr>
      </p:sp>
      <p:sp>
        <p:nvSpPr>
          <p:cNvPr id="1126" name="Google Shape;1126;p58"/>
          <p:cNvSpPr/>
          <p:nvPr/>
        </p:nvSpPr>
        <p:spPr>
          <a:xfrm>
            <a:off x="3054237" y="3445977"/>
            <a:ext cx="307983" cy="307983"/>
          </a:xfrm>
          <a:custGeom>
            <a:avLst/>
            <a:gdLst/>
            <a:ahLst/>
            <a:cxnLst/>
            <a:rect l="l" t="t" r="r" b="b"/>
            <a:pathLst>
              <a:path w="615966" h="615966" extrusionOk="0">
                <a:moveTo>
                  <a:pt x="0" y="0"/>
                </a:moveTo>
                <a:lnTo>
                  <a:pt x="615966" y="0"/>
                </a:lnTo>
                <a:lnTo>
                  <a:pt x="615966" y="615966"/>
                </a:lnTo>
                <a:lnTo>
                  <a:pt x="0" y="615966"/>
                </a:lnTo>
                <a:lnTo>
                  <a:pt x="0" y="0"/>
                </a:lnTo>
                <a:close/>
              </a:path>
            </a:pathLst>
          </a:custGeom>
          <a:blipFill rotWithShape="1">
            <a:blip r:embed="rId9">
              <a:alphaModFix/>
            </a:blip>
            <a:stretch>
              <a:fillRect/>
            </a:stretch>
          </a:blipFill>
          <a:ln>
            <a:noFill/>
          </a:ln>
        </p:spPr>
      </p:sp>
      <p:sp>
        <p:nvSpPr>
          <p:cNvPr id="1127" name="Google Shape;1127;p58"/>
          <p:cNvSpPr/>
          <p:nvPr/>
        </p:nvSpPr>
        <p:spPr>
          <a:xfrm>
            <a:off x="5781781" y="1389477"/>
            <a:ext cx="307983" cy="307983"/>
          </a:xfrm>
          <a:custGeom>
            <a:avLst/>
            <a:gdLst/>
            <a:ahLst/>
            <a:cxnLst/>
            <a:rect l="l" t="t" r="r" b="b"/>
            <a:pathLst>
              <a:path w="615966" h="615966" extrusionOk="0">
                <a:moveTo>
                  <a:pt x="0" y="0"/>
                </a:moveTo>
                <a:lnTo>
                  <a:pt x="615966" y="0"/>
                </a:lnTo>
                <a:lnTo>
                  <a:pt x="615966" y="615966"/>
                </a:lnTo>
                <a:lnTo>
                  <a:pt x="0" y="615966"/>
                </a:lnTo>
                <a:lnTo>
                  <a:pt x="0" y="0"/>
                </a:lnTo>
                <a:close/>
              </a:path>
            </a:pathLst>
          </a:custGeom>
          <a:blipFill rotWithShape="1">
            <a:blip r:embed="rId10">
              <a:alphaModFix/>
            </a:blip>
            <a:stretch>
              <a:fillRect/>
            </a:stretch>
          </a:blipFill>
          <a:ln>
            <a:noFill/>
          </a:ln>
        </p:spPr>
      </p:sp>
      <p:sp>
        <p:nvSpPr>
          <p:cNvPr id="1128" name="Google Shape;1128;p58"/>
          <p:cNvSpPr/>
          <p:nvPr/>
        </p:nvSpPr>
        <p:spPr>
          <a:xfrm>
            <a:off x="5863582" y="2417734"/>
            <a:ext cx="144379" cy="307983"/>
          </a:xfrm>
          <a:custGeom>
            <a:avLst/>
            <a:gdLst/>
            <a:ahLst/>
            <a:cxnLst/>
            <a:rect l="l" t="t" r="r" b="b"/>
            <a:pathLst>
              <a:path w="288758" h="615966" extrusionOk="0">
                <a:moveTo>
                  <a:pt x="0" y="0"/>
                </a:moveTo>
                <a:lnTo>
                  <a:pt x="288758" y="0"/>
                </a:lnTo>
                <a:lnTo>
                  <a:pt x="288758" y="615966"/>
                </a:lnTo>
                <a:lnTo>
                  <a:pt x="0" y="615966"/>
                </a:lnTo>
                <a:lnTo>
                  <a:pt x="0" y="0"/>
                </a:lnTo>
                <a:close/>
              </a:path>
            </a:pathLst>
          </a:custGeom>
          <a:blipFill rotWithShape="1">
            <a:blip r:embed="rId11">
              <a:alphaModFix/>
            </a:blip>
            <a:stretch>
              <a:fillRect/>
            </a:stretch>
          </a:blipFill>
          <a:ln>
            <a:noFill/>
          </a:ln>
        </p:spPr>
      </p:sp>
      <p:sp>
        <p:nvSpPr>
          <p:cNvPr id="1129" name="Google Shape;1129;p58"/>
          <p:cNvSpPr/>
          <p:nvPr/>
        </p:nvSpPr>
        <p:spPr>
          <a:xfrm>
            <a:off x="5781181" y="3445969"/>
            <a:ext cx="309181" cy="307999"/>
          </a:xfrm>
          <a:custGeom>
            <a:avLst/>
            <a:gdLst/>
            <a:ahLst/>
            <a:cxnLst/>
            <a:rect l="l" t="t" r="r" b="b"/>
            <a:pathLst>
              <a:path w="618362" h="615998" extrusionOk="0">
                <a:moveTo>
                  <a:pt x="0" y="0"/>
                </a:moveTo>
                <a:lnTo>
                  <a:pt x="618362" y="0"/>
                </a:lnTo>
                <a:lnTo>
                  <a:pt x="618362" y="615998"/>
                </a:lnTo>
                <a:lnTo>
                  <a:pt x="0" y="615998"/>
                </a:lnTo>
                <a:lnTo>
                  <a:pt x="0" y="0"/>
                </a:lnTo>
                <a:close/>
              </a:path>
            </a:pathLst>
          </a:custGeom>
          <a:blipFill rotWithShape="1">
            <a:blip r:embed="rId12">
              <a:alphaModFix/>
            </a:blip>
            <a:stretch>
              <a:fillRect/>
            </a:stretch>
          </a:blipFill>
          <a:ln>
            <a:noFill/>
          </a:ln>
        </p:spPr>
      </p:sp>
      <p:sp>
        <p:nvSpPr>
          <p:cNvPr id="1130" name="Google Shape;1130;p58"/>
          <p:cNvSpPr/>
          <p:nvPr/>
        </p:nvSpPr>
        <p:spPr>
          <a:xfrm>
            <a:off x="3897860" y="1392058"/>
            <a:ext cx="1348531" cy="2573177"/>
          </a:xfrm>
          <a:custGeom>
            <a:avLst/>
            <a:gdLst/>
            <a:ahLst/>
            <a:cxnLst/>
            <a:rect l="l" t="t" r="r" b="b"/>
            <a:pathLst>
              <a:path w="2697062" h="5146354" extrusionOk="0">
                <a:moveTo>
                  <a:pt x="0" y="0"/>
                </a:moveTo>
                <a:lnTo>
                  <a:pt x="2697062" y="0"/>
                </a:lnTo>
                <a:lnTo>
                  <a:pt x="2697062" y="5146354"/>
                </a:lnTo>
                <a:lnTo>
                  <a:pt x="0" y="5146354"/>
                </a:lnTo>
                <a:lnTo>
                  <a:pt x="0" y="0"/>
                </a:lnTo>
                <a:close/>
              </a:path>
            </a:pathLst>
          </a:custGeom>
          <a:blipFill rotWithShape="1">
            <a:blip r:embed="rId13">
              <a:alphaModFix/>
            </a:blip>
            <a:stretch>
              <a:fillRect l="-1008" r="-1008"/>
            </a:stretch>
          </a:blipFill>
          <a:ln>
            <a:noFill/>
          </a:ln>
        </p:spPr>
      </p:sp>
      <p:sp>
        <p:nvSpPr>
          <p:cNvPr id="1131" name="Google Shape;1131;p58"/>
          <p:cNvSpPr/>
          <p:nvPr/>
        </p:nvSpPr>
        <p:spPr>
          <a:xfrm>
            <a:off x="2939803" y="1275044"/>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2" name="Google Shape;1132;p58"/>
          <p:cNvSpPr/>
          <p:nvPr/>
        </p:nvSpPr>
        <p:spPr>
          <a:xfrm>
            <a:off x="2939803" y="2303300"/>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3" name="Google Shape;1133;p58"/>
          <p:cNvSpPr/>
          <p:nvPr/>
        </p:nvSpPr>
        <p:spPr>
          <a:xfrm>
            <a:off x="2939803" y="3331544"/>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4" name="Google Shape;1134;p58"/>
          <p:cNvSpPr/>
          <p:nvPr/>
        </p:nvSpPr>
        <p:spPr>
          <a:xfrm>
            <a:off x="5667347" y="1275044"/>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5" name="Google Shape;1135;p58"/>
          <p:cNvSpPr/>
          <p:nvPr/>
        </p:nvSpPr>
        <p:spPr>
          <a:xfrm>
            <a:off x="5667347" y="2303300"/>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36" name="Google Shape;1136;p58"/>
          <p:cNvSpPr/>
          <p:nvPr/>
        </p:nvSpPr>
        <p:spPr>
          <a:xfrm>
            <a:off x="5667347" y="3331544"/>
            <a:ext cx="536829" cy="536829"/>
          </a:xfrm>
          <a:custGeom>
            <a:avLst/>
            <a:gdLst/>
            <a:ahLst/>
            <a:cxnLst/>
            <a:rect l="l" t="t" r="r" b="b"/>
            <a:pathLst>
              <a:path w="1431544" h="1431544" extrusionOk="0">
                <a:moveTo>
                  <a:pt x="0" y="715772"/>
                </a:moveTo>
                <a:cubicBezTo>
                  <a:pt x="0" y="320421"/>
                  <a:pt x="320421" y="0"/>
                  <a:pt x="715772" y="0"/>
                </a:cubicBezTo>
                <a:lnTo>
                  <a:pt x="715772" y="25400"/>
                </a:lnTo>
                <a:lnTo>
                  <a:pt x="715772" y="0"/>
                </a:lnTo>
                <a:cubicBezTo>
                  <a:pt x="1111123" y="0"/>
                  <a:pt x="1431544" y="320421"/>
                  <a:pt x="1431544" y="715772"/>
                </a:cubicBezTo>
                <a:lnTo>
                  <a:pt x="1406144" y="715772"/>
                </a:lnTo>
                <a:lnTo>
                  <a:pt x="1431544" y="715772"/>
                </a:lnTo>
                <a:cubicBezTo>
                  <a:pt x="1431544" y="1111123"/>
                  <a:pt x="1111123" y="1431544"/>
                  <a:pt x="715772" y="1431544"/>
                </a:cubicBezTo>
                <a:lnTo>
                  <a:pt x="715772" y="1406144"/>
                </a:lnTo>
                <a:lnTo>
                  <a:pt x="715772" y="1431544"/>
                </a:lnTo>
                <a:cubicBezTo>
                  <a:pt x="320421" y="1431544"/>
                  <a:pt x="0" y="1111123"/>
                  <a:pt x="0" y="715772"/>
                </a:cubicBezTo>
                <a:lnTo>
                  <a:pt x="25400" y="715772"/>
                </a:lnTo>
                <a:lnTo>
                  <a:pt x="50800" y="715772"/>
                </a:lnTo>
                <a:lnTo>
                  <a:pt x="25400" y="715772"/>
                </a:lnTo>
                <a:lnTo>
                  <a:pt x="0" y="715772"/>
                </a:lnTo>
                <a:moveTo>
                  <a:pt x="50800" y="715772"/>
                </a:moveTo>
                <a:cubicBezTo>
                  <a:pt x="50800" y="729742"/>
                  <a:pt x="39370" y="741172"/>
                  <a:pt x="25400" y="741172"/>
                </a:cubicBezTo>
                <a:cubicBezTo>
                  <a:pt x="11430" y="741172"/>
                  <a:pt x="0" y="729742"/>
                  <a:pt x="0" y="715772"/>
                </a:cubicBezTo>
                <a:cubicBezTo>
                  <a:pt x="0" y="701802"/>
                  <a:pt x="11430" y="690372"/>
                  <a:pt x="25400" y="690372"/>
                </a:cubicBezTo>
                <a:cubicBezTo>
                  <a:pt x="39370" y="690372"/>
                  <a:pt x="50800" y="701802"/>
                  <a:pt x="50800" y="715772"/>
                </a:cubicBezTo>
                <a:cubicBezTo>
                  <a:pt x="50800" y="1083056"/>
                  <a:pt x="348488" y="1380744"/>
                  <a:pt x="715772" y="1380744"/>
                </a:cubicBezTo>
                <a:cubicBezTo>
                  <a:pt x="1083056" y="1380744"/>
                  <a:pt x="1380744" y="1083056"/>
                  <a:pt x="1380744" y="715772"/>
                </a:cubicBezTo>
                <a:cubicBezTo>
                  <a:pt x="1380744" y="348488"/>
                  <a:pt x="1083056" y="50800"/>
                  <a:pt x="715772" y="50800"/>
                </a:cubicBezTo>
                <a:lnTo>
                  <a:pt x="715772" y="25400"/>
                </a:lnTo>
                <a:lnTo>
                  <a:pt x="715772" y="50800"/>
                </a:lnTo>
                <a:cubicBezTo>
                  <a:pt x="348488" y="50800"/>
                  <a:pt x="50800" y="348488"/>
                  <a:pt x="50800" y="715772"/>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167"/>
        <p:cNvGrpSpPr/>
        <p:nvPr/>
      </p:nvGrpSpPr>
      <p:grpSpPr>
        <a:xfrm>
          <a:off x="0" y="0"/>
          <a:ext cx="0" cy="0"/>
          <a:chOff x="0" y="0"/>
          <a:chExt cx="0" cy="0"/>
        </a:xfrm>
      </p:grpSpPr>
      <p:sp>
        <p:nvSpPr>
          <p:cNvPr id="168" name="Google Shape;168;p27"/>
          <p:cNvSpPr/>
          <p:nvPr/>
        </p:nvSpPr>
        <p:spPr>
          <a:xfrm>
            <a:off x="5198555" y="3404366"/>
            <a:ext cx="3833999" cy="3683035"/>
          </a:xfrm>
          <a:custGeom>
            <a:avLst/>
            <a:gdLst/>
            <a:ahLst/>
            <a:cxnLst/>
            <a:rect l="l" t="t" r="r" b="b"/>
            <a:pathLst>
              <a:path w="7667997" h="7366070" extrusionOk="0">
                <a:moveTo>
                  <a:pt x="0" y="0"/>
                </a:moveTo>
                <a:lnTo>
                  <a:pt x="7667998" y="0"/>
                </a:lnTo>
                <a:lnTo>
                  <a:pt x="7667998" y="7366070"/>
                </a:lnTo>
                <a:lnTo>
                  <a:pt x="0" y="7366070"/>
                </a:lnTo>
                <a:lnTo>
                  <a:pt x="0" y="0"/>
                </a:lnTo>
                <a:close/>
              </a:path>
            </a:pathLst>
          </a:custGeom>
          <a:blipFill rotWithShape="1">
            <a:blip r:embed="rId3">
              <a:alphaModFix amt="19999"/>
            </a:blip>
            <a:stretch>
              <a:fillRect/>
            </a:stretch>
          </a:blipFill>
          <a:ln>
            <a:noFill/>
          </a:ln>
        </p:spPr>
      </p:sp>
      <p:grpSp>
        <p:nvGrpSpPr>
          <p:cNvPr id="169" name="Google Shape;169;p27"/>
          <p:cNvGrpSpPr/>
          <p:nvPr/>
        </p:nvGrpSpPr>
        <p:grpSpPr>
          <a:xfrm rot="6455117">
            <a:off x="7439738" y="875910"/>
            <a:ext cx="1361804" cy="1361804"/>
            <a:chOff x="25453" y="25453"/>
            <a:chExt cx="761894" cy="761894"/>
          </a:xfrm>
        </p:grpSpPr>
        <p:sp>
          <p:nvSpPr>
            <p:cNvPr id="170" name="Google Shape;170;p27"/>
            <p:cNvSpPr/>
            <p:nvPr/>
          </p:nvSpPr>
          <p:spPr>
            <a:xfrm>
              <a:off x="25453" y="25453"/>
              <a:ext cx="761894" cy="761894"/>
            </a:xfrm>
            <a:custGeom>
              <a:avLst/>
              <a:gdLst/>
              <a:ahLst/>
              <a:cxnLst/>
              <a:rect l="l" t="t" r="r" b="b"/>
              <a:pathLst>
                <a:path w="761894" h="761894" extrusionOk="0">
                  <a:moveTo>
                    <a:pt x="397850" y="10764"/>
                  </a:moveTo>
                  <a:lnTo>
                    <a:pt x="493360" y="215414"/>
                  </a:lnTo>
                  <a:cubicBezTo>
                    <a:pt x="504278" y="238810"/>
                    <a:pt x="523084" y="257616"/>
                    <a:pt x="546480" y="268534"/>
                  </a:cubicBezTo>
                  <a:lnTo>
                    <a:pt x="751130" y="364044"/>
                  </a:lnTo>
                  <a:cubicBezTo>
                    <a:pt x="757697" y="367109"/>
                    <a:pt x="761894" y="373700"/>
                    <a:pt x="761894" y="380947"/>
                  </a:cubicBezTo>
                  <a:cubicBezTo>
                    <a:pt x="761894" y="388194"/>
                    <a:pt x="757697" y="394785"/>
                    <a:pt x="751130" y="397850"/>
                  </a:cubicBezTo>
                  <a:lnTo>
                    <a:pt x="546480" y="493360"/>
                  </a:lnTo>
                  <a:cubicBezTo>
                    <a:pt x="523084" y="504278"/>
                    <a:pt x="504278" y="523084"/>
                    <a:pt x="493360" y="546480"/>
                  </a:cubicBezTo>
                  <a:lnTo>
                    <a:pt x="397850" y="751130"/>
                  </a:lnTo>
                  <a:cubicBezTo>
                    <a:pt x="394785" y="757697"/>
                    <a:pt x="388194" y="761894"/>
                    <a:pt x="380947" y="761894"/>
                  </a:cubicBezTo>
                  <a:cubicBezTo>
                    <a:pt x="373700" y="761894"/>
                    <a:pt x="367109" y="757697"/>
                    <a:pt x="364044" y="751130"/>
                  </a:cubicBezTo>
                  <a:lnTo>
                    <a:pt x="268534" y="546480"/>
                  </a:lnTo>
                  <a:cubicBezTo>
                    <a:pt x="257616" y="523084"/>
                    <a:pt x="238810" y="504278"/>
                    <a:pt x="215414" y="493360"/>
                  </a:cubicBezTo>
                  <a:lnTo>
                    <a:pt x="10764" y="397850"/>
                  </a:lnTo>
                  <a:cubicBezTo>
                    <a:pt x="4197" y="394785"/>
                    <a:pt x="0" y="388194"/>
                    <a:pt x="0" y="380947"/>
                  </a:cubicBezTo>
                  <a:cubicBezTo>
                    <a:pt x="0" y="373700"/>
                    <a:pt x="4197" y="367109"/>
                    <a:pt x="10764" y="364044"/>
                  </a:cubicBezTo>
                  <a:lnTo>
                    <a:pt x="215414" y="268534"/>
                  </a:lnTo>
                  <a:cubicBezTo>
                    <a:pt x="238810" y="257616"/>
                    <a:pt x="257616" y="238810"/>
                    <a:pt x="268534" y="215414"/>
                  </a:cubicBezTo>
                  <a:lnTo>
                    <a:pt x="364044" y="10764"/>
                  </a:lnTo>
                  <a:cubicBezTo>
                    <a:pt x="367109" y="4197"/>
                    <a:pt x="373700" y="0"/>
                    <a:pt x="380947" y="0"/>
                  </a:cubicBezTo>
                  <a:cubicBezTo>
                    <a:pt x="388194" y="0"/>
                    <a:pt x="394785" y="4197"/>
                    <a:pt x="397850" y="10764"/>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1" name="Google Shape;171;p27"/>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2" name="Google Shape;172;p27"/>
          <p:cNvGrpSpPr/>
          <p:nvPr/>
        </p:nvGrpSpPr>
        <p:grpSpPr>
          <a:xfrm rot="-5250207">
            <a:off x="-590175" y="-801375"/>
            <a:ext cx="2633728" cy="2633728"/>
            <a:chOff x="13571" y="13571"/>
            <a:chExt cx="785657" cy="785657"/>
          </a:xfrm>
        </p:grpSpPr>
        <p:sp>
          <p:nvSpPr>
            <p:cNvPr id="173" name="Google Shape;173;p27"/>
            <p:cNvSpPr/>
            <p:nvPr/>
          </p:nvSpPr>
          <p:spPr>
            <a:xfrm>
              <a:off x="13571" y="13571"/>
              <a:ext cx="785657" cy="785657"/>
            </a:xfrm>
            <a:custGeom>
              <a:avLst/>
              <a:gdLst/>
              <a:ahLst/>
              <a:cxnLst/>
              <a:rect l="l" t="t" r="r" b="b"/>
              <a:pathLst>
                <a:path w="785657" h="785657" extrusionOk="0">
                  <a:moveTo>
                    <a:pt x="401841" y="5740"/>
                  </a:moveTo>
                  <a:lnTo>
                    <a:pt x="513132" y="244203"/>
                  </a:lnTo>
                  <a:cubicBezTo>
                    <a:pt x="518954" y="256677"/>
                    <a:pt x="528981" y="266704"/>
                    <a:pt x="541455" y="272526"/>
                  </a:cubicBezTo>
                  <a:lnTo>
                    <a:pt x="779918" y="383817"/>
                  </a:lnTo>
                  <a:cubicBezTo>
                    <a:pt x="783420" y="385451"/>
                    <a:pt x="785658" y="388965"/>
                    <a:pt x="785658" y="392829"/>
                  </a:cubicBezTo>
                  <a:cubicBezTo>
                    <a:pt x="785658" y="396693"/>
                    <a:pt x="783420" y="400207"/>
                    <a:pt x="779918" y="401841"/>
                  </a:cubicBezTo>
                  <a:lnTo>
                    <a:pt x="541455" y="513132"/>
                  </a:lnTo>
                  <a:cubicBezTo>
                    <a:pt x="528981" y="518954"/>
                    <a:pt x="518954" y="528981"/>
                    <a:pt x="513132" y="541455"/>
                  </a:cubicBezTo>
                  <a:lnTo>
                    <a:pt x="401841" y="779918"/>
                  </a:lnTo>
                  <a:cubicBezTo>
                    <a:pt x="400207" y="783420"/>
                    <a:pt x="396693" y="785658"/>
                    <a:pt x="392829" y="785658"/>
                  </a:cubicBezTo>
                  <a:cubicBezTo>
                    <a:pt x="388965" y="785658"/>
                    <a:pt x="385451" y="783420"/>
                    <a:pt x="383817" y="779918"/>
                  </a:cubicBezTo>
                  <a:lnTo>
                    <a:pt x="272526" y="541455"/>
                  </a:lnTo>
                  <a:cubicBezTo>
                    <a:pt x="266704" y="528981"/>
                    <a:pt x="256677" y="518954"/>
                    <a:pt x="244203" y="513132"/>
                  </a:cubicBezTo>
                  <a:lnTo>
                    <a:pt x="5740" y="401841"/>
                  </a:lnTo>
                  <a:cubicBezTo>
                    <a:pt x="2238" y="400207"/>
                    <a:pt x="0" y="396693"/>
                    <a:pt x="0" y="392829"/>
                  </a:cubicBezTo>
                  <a:cubicBezTo>
                    <a:pt x="0" y="388965"/>
                    <a:pt x="2238" y="385451"/>
                    <a:pt x="5740" y="383817"/>
                  </a:cubicBezTo>
                  <a:lnTo>
                    <a:pt x="244203" y="272526"/>
                  </a:lnTo>
                  <a:cubicBezTo>
                    <a:pt x="256677" y="266704"/>
                    <a:pt x="266704" y="256677"/>
                    <a:pt x="272526" y="244203"/>
                  </a:cubicBezTo>
                  <a:lnTo>
                    <a:pt x="383817" y="5740"/>
                  </a:lnTo>
                  <a:cubicBezTo>
                    <a:pt x="385451" y="2238"/>
                    <a:pt x="388965" y="0"/>
                    <a:pt x="392829" y="0"/>
                  </a:cubicBezTo>
                  <a:cubicBezTo>
                    <a:pt x="396693" y="0"/>
                    <a:pt x="400207" y="2238"/>
                    <a:pt x="401841" y="5740"/>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4" name="Google Shape;174;p27"/>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5" name="Google Shape;175;p27"/>
          <p:cNvSpPr/>
          <p:nvPr/>
        </p:nvSpPr>
        <p:spPr>
          <a:xfrm>
            <a:off x="6853993" y="1574445"/>
            <a:ext cx="2039348" cy="3289271"/>
          </a:xfrm>
          <a:custGeom>
            <a:avLst/>
            <a:gdLst/>
            <a:ahLst/>
            <a:cxnLst/>
            <a:rect l="l" t="t" r="r" b="b"/>
            <a:pathLst>
              <a:path w="4078696" h="6578542" extrusionOk="0">
                <a:moveTo>
                  <a:pt x="0" y="0"/>
                </a:moveTo>
                <a:lnTo>
                  <a:pt x="4078696" y="0"/>
                </a:lnTo>
                <a:lnTo>
                  <a:pt x="4078696" y="6578542"/>
                </a:lnTo>
                <a:lnTo>
                  <a:pt x="0" y="6578542"/>
                </a:lnTo>
                <a:lnTo>
                  <a:pt x="0" y="0"/>
                </a:lnTo>
                <a:close/>
              </a:path>
            </a:pathLst>
          </a:custGeom>
          <a:blipFill rotWithShape="1">
            <a:blip r:embed="rId4">
              <a:alphaModFix/>
            </a:blip>
            <a:stretch>
              <a:fillRect/>
            </a:stretch>
          </a:blipFill>
          <a:ln>
            <a:noFill/>
          </a:ln>
        </p:spPr>
      </p:sp>
      <p:sp>
        <p:nvSpPr>
          <p:cNvPr id="176" name="Google Shape;176;p27"/>
          <p:cNvSpPr/>
          <p:nvPr/>
        </p:nvSpPr>
        <p:spPr>
          <a:xfrm flipH="1">
            <a:off x="0" y="1264051"/>
            <a:ext cx="4936618" cy="4831091"/>
          </a:xfrm>
          <a:custGeom>
            <a:avLst/>
            <a:gdLst/>
            <a:ahLst/>
            <a:cxnLst/>
            <a:rect l="l" t="t" r="r" b="b"/>
            <a:pathLst>
              <a:path w="9873235" h="9662181" extrusionOk="0">
                <a:moveTo>
                  <a:pt x="9873235" y="0"/>
                </a:moveTo>
                <a:lnTo>
                  <a:pt x="0" y="0"/>
                </a:lnTo>
                <a:lnTo>
                  <a:pt x="0" y="9662180"/>
                </a:lnTo>
                <a:lnTo>
                  <a:pt x="9873235" y="9662180"/>
                </a:lnTo>
                <a:lnTo>
                  <a:pt x="9873235" y="0"/>
                </a:lnTo>
                <a:close/>
              </a:path>
            </a:pathLst>
          </a:custGeom>
          <a:blipFill rotWithShape="1">
            <a:blip r:embed="rId5">
              <a:alphaModFix amt="19999"/>
            </a:blip>
            <a:stretch>
              <a:fillRect/>
            </a:stretch>
          </a:blipFill>
          <a:ln>
            <a:noFill/>
          </a:ln>
        </p:spPr>
      </p:sp>
      <p:grpSp>
        <p:nvGrpSpPr>
          <p:cNvPr id="177" name="Google Shape;177;p27"/>
          <p:cNvGrpSpPr/>
          <p:nvPr/>
        </p:nvGrpSpPr>
        <p:grpSpPr>
          <a:xfrm>
            <a:off x="530442" y="989813"/>
            <a:ext cx="1568579" cy="637205"/>
            <a:chOff x="0" y="-34182"/>
            <a:chExt cx="826247" cy="335647"/>
          </a:xfrm>
        </p:grpSpPr>
        <p:sp>
          <p:nvSpPr>
            <p:cNvPr id="178" name="Google Shape;178;p27"/>
            <p:cNvSpPr/>
            <p:nvPr/>
          </p:nvSpPr>
          <p:spPr>
            <a:xfrm>
              <a:off x="0" y="0"/>
              <a:ext cx="814482" cy="278497"/>
            </a:xfrm>
            <a:custGeom>
              <a:avLst/>
              <a:gdLst/>
              <a:ahLst/>
              <a:cxnLst/>
              <a:rect l="l" t="t" r="r" b="b"/>
              <a:pathLst>
                <a:path w="814482" h="278497" extrusionOk="0">
                  <a:moveTo>
                    <a:pt x="50069" y="0"/>
                  </a:moveTo>
                  <a:lnTo>
                    <a:pt x="764413" y="0"/>
                  </a:lnTo>
                  <a:cubicBezTo>
                    <a:pt x="777692" y="0"/>
                    <a:pt x="790427" y="5275"/>
                    <a:pt x="799817" y="14665"/>
                  </a:cubicBezTo>
                  <a:cubicBezTo>
                    <a:pt x="809207" y="24055"/>
                    <a:pt x="814482" y="36790"/>
                    <a:pt x="814482" y="50069"/>
                  </a:cubicBezTo>
                  <a:lnTo>
                    <a:pt x="814482" y="228428"/>
                  </a:lnTo>
                  <a:cubicBezTo>
                    <a:pt x="814482" y="256080"/>
                    <a:pt x="792065" y="278497"/>
                    <a:pt x="764413" y="278497"/>
                  </a:cubicBezTo>
                  <a:lnTo>
                    <a:pt x="50069" y="278497"/>
                  </a:lnTo>
                  <a:cubicBezTo>
                    <a:pt x="36790" y="278497"/>
                    <a:pt x="24055" y="273222"/>
                    <a:pt x="14665" y="263832"/>
                  </a:cubicBezTo>
                  <a:cubicBezTo>
                    <a:pt x="5275" y="254443"/>
                    <a:pt x="0" y="241707"/>
                    <a:pt x="0" y="228428"/>
                  </a:cubicBezTo>
                  <a:lnTo>
                    <a:pt x="0" y="50069"/>
                  </a:lnTo>
                  <a:cubicBezTo>
                    <a:pt x="0" y="36790"/>
                    <a:pt x="5275" y="24055"/>
                    <a:pt x="14665" y="14665"/>
                  </a:cubicBezTo>
                  <a:cubicBezTo>
                    <a:pt x="24055" y="5275"/>
                    <a:pt x="36790" y="0"/>
                    <a:pt x="50069"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9" name="Google Shape;179;p27"/>
            <p:cNvSpPr txBox="1"/>
            <p:nvPr/>
          </p:nvSpPr>
          <p:spPr>
            <a:xfrm>
              <a:off x="11765" y="-34182"/>
              <a:ext cx="814482" cy="335647"/>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None/>
              </a:pPr>
              <a:r>
                <a:rPr lang="en-IN" b="1" dirty="0">
                  <a:solidFill>
                    <a:schemeClr val="dk1"/>
                  </a:solidFill>
                  <a:latin typeface="Sitka Display" pitchFamily="2" charset="0"/>
                  <a:ea typeface="Calibri"/>
                  <a:cs typeface="Calibri"/>
                  <a:sym typeface="Calibri"/>
                </a:rPr>
                <a:t>Objective Understanding</a:t>
              </a:r>
              <a:endParaRPr b="1" i="0" u="none" strike="noStrike" cap="none" dirty="0">
                <a:solidFill>
                  <a:schemeClr val="dk1"/>
                </a:solidFill>
                <a:latin typeface="Sitka Display" pitchFamily="2" charset="0"/>
                <a:ea typeface="Calibri"/>
                <a:cs typeface="Calibri"/>
                <a:sym typeface="Calibri"/>
              </a:endParaRPr>
            </a:p>
          </p:txBody>
        </p:sp>
      </p:grpSp>
      <p:grpSp>
        <p:nvGrpSpPr>
          <p:cNvPr id="180" name="Google Shape;180;p27"/>
          <p:cNvGrpSpPr/>
          <p:nvPr/>
        </p:nvGrpSpPr>
        <p:grpSpPr>
          <a:xfrm>
            <a:off x="1113495" y="1866401"/>
            <a:ext cx="1546244" cy="637205"/>
            <a:chOff x="0" y="-57150"/>
            <a:chExt cx="814482" cy="335647"/>
          </a:xfrm>
        </p:grpSpPr>
        <p:sp>
          <p:nvSpPr>
            <p:cNvPr id="181" name="Google Shape;181;p27"/>
            <p:cNvSpPr/>
            <p:nvPr/>
          </p:nvSpPr>
          <p:spPr>
            <a:xfrm>
              <a:off x="0" y="0"/>
              <a:ext cx="814482" cy="278497"/>
            </a:xfrm>
            <a:custGeom>
              <a:avLst/>
              <a:gdLst/>
              <a:ahLst/>
              <a:cxnLst/>
              <a:rect l="l" t="t" r="r" b="b"/>
              <a:pathLst>
                <a:path w="814482" h="278497" extrusionOk="0">
                  <a:moveTo>
                    <a:pt x="50069" y="0"/>
                  </a:moveTo>
                  <a:lnTo>
                    <a:pt x="764413" y="0"/>
                  </a:lnTo>
                  <a:cubicBezTo>
                    <a:pt x="777692" y="0"/>
                    <a:pt x="790427" y="5275"/>
                    <a:pt x="799817" y="14665"/>
                  </a:cubicBezTo>
                  <a:cubicBezTo>
                    <a:pt x="809207" y="24055"/>
                    <a:pt x="814482" y="36790"/>
                    <a:pt x="814482" y="50069"/>
                  </a:cubicBezTo>
                  <a:lnTo>
                    <a:pt x="814482" y="228428"/>
                  </a:lnTo>
                  <a:cubicBezTo>
                    <a:pt x="814482" y="256080"/>
                    <a:pt x="792065" y="278497"/>
                    <a:pt x="764413" y="278497"/>
                  </a:cubicBezTo>
                  <a:lnTo>
                    <a:pt x="50069" y="278497"/>
                  </a:lnTo>
                  <a:cubicBezTo>
                    <a:pt x="36790" y="278497"/>
                    <a:pt x="24055" y="273222"/>
                    <a:pt x="14665" y="263832"/>
                  </a:cubicBezTo>
                  <a:cubicBezTo>
                    <a:pt x="5275" y="254443"/>
                    <a:pt x="0" y="241707"/>
                    <a:pt x="0" y="228428"/>
                  </a:cubicBezTo>
                  <a:lnTo>
                    <a:pt x="0" y="50069"/>
                  </a:lnTo>
                  <a:cubicBezTo>
                    <a:pt x="0" y="36790"/>
                    <a:pt x="5275" y="24055"/>
                    <a:pt x="14665" y="14665"/>
                  </a:cubicBezTo>
                  <a:cubicBezTo>
                    <a:pt x="24055" y="5275"/>
                    <a:pt x="36790" y="0"/>
                    <a:pt x="50069"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2" name="Google Shape;182;p27"/>
            <p:cNvSpPr txBox="1"/>
            <p:nvPr/>
          </p:nvSpPr>
          <p:spPr>
            <a:xfrm>
              <a:off x="0" y="-57150"/>
              <a:ext cx="814482" cy="33564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3" name="Google Shape;183;p27"/>
          <p:cNvGrpSpPr/>
          <p:nvPr/>
        </p:nvGrpSpPr>
        <p:grpSpPr>
          <a:xfrm>
            <a:off x="1113495" y="2654786"/>
            <a:ext cx="1546244" cy="637205"/>
            <a:chOff x="0" y="-57150"/>
            <a:chExt cx="814482" cy="335647"/>
          </a:xfrm>
        </p:grpSpPr>
        <p:sp>
          <p:nvSpPr>
            <p:cNvPr id="184" name="Google Shape;184;p27"/>
            <p:cNvSpPr/>
            <p:nvPr/>
          </p:nvSpPr>
          <p:spPr>
            <a:xfrm>
              <a:off x="0" y="0"/>
              <a:ext cx="814482" cy="278497"/>
            </a:xfrm>
            <a:custGeom>
              <a:avLst/>
              <a:gdLst/>
              <a:ahLst/>
              <a:cxnLst/>
              <a:rect l="l" t="t" r="r" b="b"/>
              <a:pathLst>
                <a:path w="814482" h="278497" extrusionOk="0">
                  <a:moveTo>
                    <a:pt x="50069" y="0"/>
                  </a:moveTo>
                  <a:lnTo>
                    <a:pt x="764413" y="0"/>
                  </a:lnTo>
                  <a:cubicBezTo>
                    <a:pt x="777692" y="0"/>
                    <a:pt x="790427" y="5275"/>
                    <a:pt x="799817" y="14665"/>
                  </a:cubicBezTo>
                  <a:cubicBezTo>
                    <a:pt x="809207" y="24055"/>
                    <a:pt x="814482" y="36790"/>
                    <a:pt x="814482" y="50069"/>
                  </a:cubicBezTo>
                  <a:lnTo>
                    <a:pt x="814482" y="228428"/>
                  </a:lnTo>
                  <a:cubicBezTo>
                    <a:pt x="814482" y="256080"/>
                    <a:pt x="792065" y="278497"/>
                    <a:pt x="764413" y="278497"/>
                  </a:cubicBezTo>
                  <a:lnTo>
                    <a:pt x="50069" y="278497"/>
                  </a:lnTo>
                  <a:cubicBezTo>
                    <a:pt x="36790" y="278497"/>
                    <a:pt x="24055" y="273222"/>
                    <a:pt x="14665" y="263832"/>
                  </a:cubicBezTo>
                  <a:cubicBezTo>
                    <a:pt x="5275" y="254443"/>
                    <a:pt x="0" y="241707"/>
                    <a:pt x="0" y="228428"/>
                  </a:cubicBezTo>
                  <a:lnTo>
                    <a:pt x="0" y="50069"/>
                  </a:lnTo>
                  <a:cubicBezTo>
                    <a:pt x="0" y="36790"/>
                    <a:pt x="5275" y="24055"/>
                    <a:pt x="14665" y="14665"/>
                  </a:cubicBezTo>
                  <a:cubicBezTo>
                    <a:pt x="24055" y="5275"/>
                    <a:pt x="36790" y="0"/>
                    <a:pt x="50069"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5" name="Google Shape;185;p27"/>
            <p:cNvSpPr txBox="1"/>
            <p:nvPr/>
          </p:nvSpPr>
          <p:spPr>
            <a:xfrm>
              <a:off x="0" y="-57150"/>
              <a:ext cx="814482" cy="33564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6" name="Google Shape;186;p27"/>
          <p:cNvGrpSpPr/>
          <p:nvPr/>
        </p:nvGrpSpPr>
        <p:grpSpPr>
          <a:xfrm>
            <a:off x="3448366" y="1458496"/>
            <a:ext cx="2981990" cy="3332956"/>
            <a:chOff x="0" y="-57150"/>
            <a:chExt cx="1570760" cy="1755631"/>
          </a:xfrm>
        </p:grpSpPr>
        <p:sp>
          <p:nvSpPr>
            <p:cNvPr id="187" name="Google Shape;187;p27"/>
            <p:cNvSpPr/>
            <p:nvPr/>
          </p:nvSpPr>
          <p:spPr>
            <a:xfrm>
              <a:off x="0" y="0"/>
              <a:ext cx="1570760" cy="1698481"/>
            </a:xfrm>
            <a:custGeom>
              <a:avLst/>
              <a:gdLst/>
              <a:ahLst/>
              <a:cxnLst/>
              <a:rect l="l" t="t" r="r" b="b"/>
              <a:pathLst>
                <a:path w="1570760" h="1698481" extrusionOk="0">
                  <a:moveTo>
                    <a:pt x="25962" y="0"/>
                  </a:moveTo>
                  <a:lnTo>
                    <a:pt x="1544798" y="0"/>
                  </a:lnTo>
                  <a:cubicBezTo>
                    <a:pt x="1551684" y="0"/>
                    <a:pt x="1558287" y="2735"/>
                    <a:pt x="1563156" y="7604"/>
                  </a:cubicBezTo>
                  <a:cubicBezTo>
                    <a:pt x="1568025" y="12473"/>
                    <a:pt x="1570760" y="19077"/>
                    <a:pt x="1570760" y="25962"/>
                  </a:cubicBezTo>
                  <a:lnTo>
                    <a:pt x="1570760" y="1672519"/>
                  </a:lnTo>
                  <a:cubicBezTo>
                    <a:pt x="1570760" y="1679405"/>
                    <a:pt x="1568025" y="1686008"/>
                    <a:pt x="1563156" y="1690877"/>
                  </a:cubicBezTo>
                  <a:cubicBezTo>
                    <a:pt x="1558287" y="1695746"/>
                    <a:pt x="1551684" y="1698481"/>
                    <a:pt x="1544798" y="1698481"/>
                  </a:cubicBezTo>
                  <a:lnTo>
                    <a:pt x="25962" y="1698481"/>
                  </a:lnTo>
                  <a:cubicBezTo>
                    <a:pt x="19077" y="1698481"/>
                    <a:pt x="12473" y="1695746"/>
                    <a:pt x="7604" y="1690877"/>
                  </a:cubicBezTo>
                  <a:cubicBezTo>
                    <a:pt x="2735" y="1686008"/>
                    <a:pt x="0" y="1679405"/>
                    <a:pt x="0" y="1672519"/>
                  </a:cubicBezTo>
                  <a:lnTo>
                    <a:pt x="0" y="25962"/>
                  </a:lnTo>
                  <a:cubicBezTo>
                    <a:pt x="0" y="19077"/>
                    <a:pt x="2735" y="12473"/>
                    <a:pt x="7604" y="7604"/>
                  </a:cubicBezTo>
                  <a:cubicBezTo>
                    <a:pt x="12473" y="2735"/>
                    <a:pt x="19077" y="0"/>
                    <a:pt x="25962"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88" name="Google Shape;188;p27"/>
            <p:cNvSpPr txBox="1"/>
            <p:nvPr/>
          </p:nvSpPr>
          <p:spPr>
            <a:xfrm>
              <a:off x="0" y="-57150"/>
              <a:ext cx="1570760" cy="175563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0" name="Google Shape;190;p27"/>
          <p:cNvSpPr/>
          <p:nvPr/>
        </p:nvSpPr>
        <p:spPr>
          <a:xfrm>
            <a:off x="7182394" y="1647280"/>
            <a:ext cx="1403857" cy="3026771"/>
          </a:xfrm>
          <a:custGeom>
            <a:avLst/>
            <a:gdLst/>
            <a:ahLst/>
            <a:cxnLst/>
            <a:rect l="l" t="t" r="r" b="b"/>
            <a:pathLst>
              <a:path w="739480" h="1594348" extrusionOk="0">
                <a:moveTo>
                  <a:pt x="55147" y="0"/>
                </a:moveTo>
                <a:lnTo>
                  <a:pt x="684333" y="0"/>
                </a:lnTo>
                <a:cubicBezTo>
                  <a:pt x="698959" y="0"/>
                  <a:pt x="712986" y="5810"/>
                  <a:pt x="723328" y="16152"/>
                </a:cubicBezTo>
                <a:cubicBezTo>
                  <a:pt x="733670" y="26494"/>
                  <a:pt x="739480" y="40521"/>
                  <a:pt x="739480" y="55147"/>
                </a:cubicBezTo>
                <a:lnTo>
                  <a:pt x="739480" y="1539201"/>
                </a:lnTo>
                <a:cubicBezTo>
                  <a:pt x="739480" y="1553827"/>
                  <a:pt x="733670" y="1567854"/>
                  <a:pt x="723328" y="1578196"/>
                </a:cubicBezTo>
                <a:cubicBezTo>
                  <a:pt x="712986" y="1588538"/>
                  <a:pt x="698959" y="1594348"/>
                  <a:pt x="684333" y="1594348"/>
                </a:cubicBezTo>
                <a:lnTo>
                  <a:pt x="55147" y="1594348"/>
                </a:lnTo>
                <a:cubicBezTo>
                  <a:pt x="24690" y="1594348"/>
                  <a:pt x="0" y="1569658"/>
                  <a:pt x="0" y="1539201"/>
                </a:cubicBezTo>
                <a:lnTo>
                  <a:pt x="0" y="55147"/>
                </a:lnTo>
                <a:cubicBezTo>
                  <a:pt x="0" y="40521"/>
                  <a:pt x="5810" y="26494"/>
                  <a:pt x="16152" y="16152"/>
                </a:cubicBezTo>
                <a:cubicBezTo>
                  <a:pt x="26494" y="5810"/>
                  <a:pt x="40521" y="0"/>
                  <a:pt x="55147" y="0"/>
                </a:cubicBezTo>
                <a:close/>
              </a:path>
            </a:pathLst>
          </a:custGeom>
          <a:solidFill>
            <a:schemeClr val="tx1"/>
          </a:solidFill>
          <a:ln>
            <a:solidFill>
              <a:schemeClr val="tx1"/>
            </a:solid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02" name="Google Shape;202;p27"/>
          <p:cNvGrpSpPr/>
          <p:nvPr/>
        </p:nvGrpSpPr>
        <p:grpSpPr>
          <a:xfrm>
            <a:off x="356036" y="1185397"/>
            <a:ext cx="273099" cy="273099"/>
            <a:chOff x="0" y="0"/>
            <a:chExt cx="812800" cy="812800"/>
          </a:xfrm>
        </p:grpSpPr>
        <p:sp>
          <p:nvSpPr>
            <p:cNvPr id="203" name="Google Shape;203;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4" name="Google Shape;204;p27"/>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5" name="Google Shape;205;p27"/>
          <p:cNvGrpSpPr/>
          <p:nvPr/>
        </p:nvGrpSpPr>
        <p:grpSpPr>
          <a:xfrm>
            <a:off x="978931" y="2113453"/>
            <a:ext cx="273099" cy="273099"/>
            <a:chOff x="0" y="0"/>
            <a:chExt cx="812800" cy="812800"/>
          </a:xfrm>
        </p:grpSpPr>
        <p:sp>
          <p:nvSpPr>
            <p:cNvPr id="206" name="Google Shape;206;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7" name="Google Shape;207;p27"/>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8" name="Google Shape;208;p27"/>
          <p:cNvGrpSpPr/>
          <p:nvPr/>
        </p:nvGrpSpPr>
        <p:grpSpPr>
          <a:xfrm>
            <a:off x="976945" y="2891087"/>
            <a:ext cx="273099" cy="273099"/>
            <a:chOff x="0" y="0"/>
            <a:chExt cx="812800" cy="812800"/>
          </a:xfrm>
        </p:grpSpPr>
        <p:sp>
          <p:nvSpPr>
            <p:cNvPr id="209" name="Google Shape;20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0" name="Google Shape;210;p27"/>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1" name="Google Shape;211;p27"/>
          <p:cNvGrpSpPr/>
          <p:nvPr/>
        </p:nvGrpSpPr>
        <p:grpSpPr>
          <a:xfrm>
            <a:off x="3238906" y="2442004"/>
            <a:ext cx="164040" cy="480315"/>
            <a:chOff x="0" y="-57150"/>
            <a:chExt cx="236261" cy="1093423"/>
          </a:xfrm>
        </p:grpSpPr>
        <p:sp>
          <p:nvSpPr>
            <p:cNvPr id="212" name="Google Shape;212;p27"/>
            <p:cNvSpPr/>
            <p:nvPr/>
          </p:nvSpPr>
          <p:spPr>
            <a:xfrm>
              <a:off x="0" y="0"/>
              <a:ext cx="236261" cy="1036273"/>
            </a:xfrm>
            <a:custGeom>
              <a:avLst/>
              <a:gdLst/>
              <a:ahLst/>
              <a:cxnLst/>
              <a:rect l="l" t="t" r="r" b="b"/>
              <a:pathLst>
                <a:path w="236261" h="1036273" extrusionOk="0">
                  <a:moveTo>
                    <a:pt x="33061" y="0"/>
                  </a:moveTo>
                  <a:lnTo>
                    <a:pt x="0" y="0"/>
                  </a:lnTo>
                  <a:lnTo>
                    <a:pt x="0" y="1036273"/>
                  </a:lnTo>
                  <a:lnTo>
                    <a:pt x="33061" y="1036273"/>
                  </a:lnTo>
                  <a:lnTo>
                    <a:pt x="236261" y="518136"/>
                  </a:lnTo>
                  <a:lnTo>
                    <a:pt x="33061" y="0"/>
                  </a:lnTo>
                  <a:close/>
                </a:path>
              </a:pathLst>
            </a:custGeom>
            <a:solidFill>
              <a:srgbClr val="757575"/>
            </a:solidFill>
            <a:ln>
              <a:noFill/>
            </a:ln>
          </p:spPr>
        </p:sp>
        <p:sp>
          <p:nvSpPr>
            <p:cNvPr id="213" name="Google Shape;213;p27"/>
            <p:cNvSpPr txBox="1"/>
            <p:nvPr/>
          </p:nvSpPr>
          <p:spPr>
            <a:xfrm>
              <a:off x="0" y="-57150"/>
              <a:ext cx="121961" cy="109342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4" name="Google Shape;214;p27"/>
          <p:cNvGrpSpPr/>
          <p:nvPr/>
        </p:nvGrpSpPr>
        <p:grpSpPr>
          <a:xfrm>
            <a:off x="6643923" y="2543252"/>
            <a:ext cx="201135" cy="900801"/>
            <a:chOff x="0" y="-57150"/>
            <a:chExt cx="244144" cy="1093423"/>
          </a:xfrm>
        </p:grpSpPr>
        <p:sp>
          <p:nvSpPr>
            <p:cNvPr id="215" name="Google Shape;215;p27"/>
            <p:cNvSpPr/>
            <p:nvPr/>
          </p:nvSpPr>
          <p:spPr>
            <a:xfrm>
              <a:off x="0" y="0"/>
              <a:ext cx="244144" cy="1036273"/>
            </a:xfrm>
            <a:custGeom>
              <a:avLst/>
              <a:gdLst/>
              <a:ahLst/>
              <a:cxnLst/>
              <a:rect l="l" t="t" r="r" b="b"/>
              <a:pathLst>
                <a:path w="244144" h="1036273" extrusionOk="0">
                  <a:moveTo>
                    <a:pt x="40944" y="0"/>
                  </a:moveTo>
                  <a:lnTo>
                    <a:pt x="0" y="0"/>
                  </a:lnTo>
                  <a:lnTo>
                    <a:pt x="0" y="1036273"/>
                  </a:lnTo>
                  <a:lnTo>
                    <a:pt x="40944" y="1036273"/>
                  </a:lnTo>
                  <a:lnTo>
                    <a:pt x="244144" y="518136"/>
                  </a:lnTo>
                  <a:lnTo>
                    <a:pt x="40944" y="0"/>
                  </a:lnTo>
                  <a:close/>
                </a:path>
              </a:pathLst>
            </a:custGeom>
            <a:solidFill>
              <a:srgbClr val="757575"/>
            </a:solidFill>
            <a:ln>
              <a:noFill/>
            </a:ln>
          </p:spPr>
        </p:sp>
        <p:sp>
          <p:nvSpPr>
            <p:cNvPr id="216" name="Google Shape;216;p27"/>
            <p:cNvSpPr txBox="1"/>
            <p:nvPr/>
          </p:nvSpPr>
          <p:spPr>
            <a:xfrm>
              <a:off x="0" y="-57150"/>
              <a:ext cx="129844" cy="109342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7" name="Google Shape;217;p27"/>
          <p:cNvSpPr txBox="1"/>
          <p:nvPr/>
        </p:nvSpPr>
        <p:spPr>
          <a:xfrm>
            <a:off x="306419" y="178716"/>
            <a:ext cx="4783233" cy="6155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4000" dirty="0">
                <a:latin typeface="Sitka Display" pitchFamily="2" charset="0"/>
              </a:rPr>
              <a:t>PROJECT WORKFLOW</a:t>
            </a:r>
            <a:endParaRPr sz="4000" dirty="0">
              <a:latin typeface="Sitka Display" pitchFamily="2" charset="0"/>
            </a:endParaRPr>
          </a:p>
        </p:txBody>
      </p:sp>
      <p:sp>
        <p:nvSpPr>
          <p:cNvPr id="218" name="Google Shape;218;p27"/>
          <p:cNvSpPr txBox="1"/>
          <p:nvPr/>
        </p:nvSpPr>
        <p:spPr>
          <a:xfrm>
            <a:off x="7298225" y="2732299"/>
            <a:ext cx="1133014" cy="184666"/>
          </a:xfrm>
          <a:prstGeom prst="rect">
            <a:avLst/>
          </a:prstGeom>
          <a:noFill/>
          <a:ln>
            <a:noFill/>
          </a:ln>
        </p:spPr>
        <p:txBody>
          <a:bodyPr spcFirstLastPara="1" wrap="square" lIns="0" tIns="0" rIns="0" bIns="0" anchor="t" anchorCtr="0">
            <a:spAutoFit/>
          </a:bodyPr>
          <a:lstStyle/>
          <a:p>
            <a:pPr marL="0" marR="0" lvl="0" indent="0" algn="ctr" rtl="0">
              <a:lnSpc>
                <a:spcPct val="100027"/>
              </a:lnSpc>
              <a:spcBef>
                <a:spcPts val="0"/>
              </a:spcBef>
              <a:spcAft>
                <a:spcPts val="0"/>
              </a:spcAft>
              <a:buNone/>
            </a:pPr>
            <a:r>
              <a:rPr lang="en" sz="1200" b="1" i="0" u="none" strike="noStrike" cap="none" dirty="0">
                <a:solidFill>
                  <a:schemeClr val="bg1"/>
                </a:solidFill>
                <a:latin typeface="Arial"/>
                <a:ea typeface="Arial"/>
                <a:cs typeface="Arial"/>
                <a:sym typeface="Arial"/>
              </a:rPr>
              <a:t>DEPLOYMENT</a:t>
            </a:r>
            <a:endParaRPr sz="1200" b="1" dirty="0">
              <a:solidFill>
                <a:schemeClr val="bg1"/>
              </a:solidFill>
            </a:endParaRPr>
          </a:p>
        </p:txBody>
      </p:sp>
      <p:sp>
        <p:nvSpPr>
          <p:cNvPr id="219" name="Google Shape;219;p27"/>
          <p:cNvSpPr txBox="1"/>
          <p:nvPr/>
        </p:nvSpPr>
        <p:spPr>
          <a:xfrm>
            <a:off x="1155616" y="2031116"/>
            <a:ext cx="1091554"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dirty="0">
                <a:latin typeface="Poppins"/>
                <a:cs typeface="Poppins"/>
                <a:sym typeface="Poppins"/>
              </a:rPr>
              <a:t> </a:t>
            </a:r>
            <a:endParaRPr sz="700" dirty="0"/>
          </a:p>
        </p:txBody>
      </p:sp>
      <p:sp>
        <p:nvSpPr>
          <p:cNvPr id="221" name="Google Shape;221;p27"/>
          <p:cNvSpPr txBox="1"/>
          <p:nvPr/>
        </p:nvSpPr>
        <p:spPr>
          <a:xfrm>
            <a:off x="1434051" y="2021775"/>
            <a:ext cx="911615"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b="1" i="0" u="none" strike="noStrike" cap="none" dirty="0">
                <a:solidFill>
                  <a:srgbClr val="000000"/>
                </a:solidFill>
                <a:latin typeface="Sitka Display" pitchFamily="2" charset="0"/>
                <a:ea typeface="Poppins"/>
                <a:cs typeface="Poppins"/>
                <a:sym typeface="Poppins"/>
              </a:rPr>
              <a:t>Data Collection</a:t>
            </a:r>
            <a:endParaRPr dirty="0">
              <a:latin typeface="Sitka Display" pitchFamily="2" charset="0"/>
            </a:endParaRPr>
          </a:p>
        </p:txBody>
      </p:sp>
      <p:sp>
        <p:nvSpPr>
          <p:cNvPr id="222" name="Google Shape;222;p27"/>
          <p:cNvSpPr txBox="1"/>
          <p:nvPr/>
        </p:nvSpPr>
        <p:spPr>
          <a:xfrm>
            <a:off x="1461117" y="2810806"/>
            <a:ext cx="849470"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b="1" i="0" u="none" strike="noStrike" cap="none" dirty="0">
                <a:solidFill>
                  <a:srgbClr val="000000"/>
                </a:solidFill>
                <a:latin typeface="Sitka Display" pitchFamily="2" charset="0"/>
                <a:ea typeface="Poppins"/>
                <a:cs typeface="Poppins"/>
                <a:sym typeface="Poppins"/>
              </a:rPr>
              <a:t>CHOOSING TOOLS</a:t>
            </a:r>
            <a:endParaRPr dirty="0">
              <a:latin typeface="Sitka Display" pitchFamily="2" charset="0"/>
            </a:endParaRPr>
          </a:p>
        </p:txBody>
      </p:sp>
      <p:sp>
        <p:nvSpPr>
          <p:cNvPr id="223" name="Google Shape;223;p27"/>
          <p:cNvSpPr txBox="1"/>
          <p:nvPr/>
        </p:nvSpPr>
        <p:spPr>
          <a:xfrm>
            <a:off x="3773234" y="1841197"/>
            <a:ext cx="2433897" cy="603242"/>
          </a:xfrm>
          <a:prstGeom prst="rect">
            <a:avLst/>
          </a:prstGeom>
          <a:noFill/>
          <a:ln>
            <a:noFill/>
          </a:ln>
        </p:spPr>
        <p:txBody>
          <a:bodyPr spcFirstLastPara="1" wrap="square" lIns="0" tIns="0" rIns="0" bIns="0" anchor="t" anchorCtr="0">
            <a:spAutoFit/>
          </a:bodyPr>
          <a:lstStyle/>
          <a:p>
            <a:pPr marL="285750" marR="0" lvl="0" indent="-285750" algn="l" rtl="0">
              <a:lnSpc>
                <a:spcPct val="140000"/>
              </a:lnSpc>
              <a:spcBef>
                <a:spcPts val="0"/>
              </a:spcBef>
              <a:spcAft>
                <a:spcPts val="0"/>
              </a:spcAft>
              <a:buFont typeface="Wingdings" panose="05000000000000000000" pitchFamily="2" charset="2"/>
              <a:buChar char="Ø"/>
            </a:pPr>
            <a:r>
              <a:rPr lang="en-IN" b="0" i="0" u="none" strike="noStrike" cap="none" dirty="0">
                <a:solidFill>
                  <a:srgbClr val="545454"/>
                </a:solidFill>
                <a:latin typeface="Sitka Display" pitchFamily="2" charset="0"/>
                <a:ea typeface="Poppins"/>
                <a:cs typeface="Poppins"/>
                <a:sym typeface="Poppins"/>
              </a:rPr>
              <a:t>Data Preprocessing</a:t>
            </a:r>
          </a:p>
          <a:p>
            <a:pPr marL="285750" marR="0" lvl="0" indent="-285750" algn="l" rtl="0">
              <a:lnSpc>
                <a:spcPct val="140000"/>
              </a:lnSpc>
              <a:spcBef>
                <a:spcPts val="0"/>
              </a:spcBef>
              <a:spcAft>
                <a:spcPts val="0"/>
              </a:spcAft>
              <a:buFont typeface="Wingdings" panose="05000000000000000000" pitchFamily="2" charset="2"/>
              <a:buChar char="Ø"/>
            </a:pPr>
            <a:r>
              <a:rPr lang="en-IN" dirty="0">
                <a:solidFill>
                  <a:srgbClr val="545454"/>
                </a:solidFill>
                <a:latin typeface="Sitka Display" pitchFamily="2" charset="0"/>
                <a:cs typeface="Poppins"/>
                <a:sym typeface="Poppins"/>
              </a:rPr>
              <a:t>EDA</a:t>
            </a:r>
          </a:p>
        </p:txBody>
      </p:sp>
      <p:sp>
        <p:nvSpPr>
          <p:cNvPr id="227" name="Google Shape;227;p27"/>
          <p:cNvSpPr txBox="1"/>
          <p:nvPr/>
        </p:nvSpPr>
        <p:spPr>
          <a:xfrm>
            <a:off x="366898" y="1231960"/>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dirty="0">
                <a:solidFill>
                  <a:srgbClr val="000000"/>
                </a:solidFill>
                <a:latin typeface="Arial"/>
                <a:ea typeface="Arial"/>
                <a:cs typeface="Arial"/>
                <a:sym typeface="Arial"/>
              </a:rPr>
              <a:t>1</a:t>
            </a:r>
            <a:endParaRPr sz="700" dirty="0"/>
          </a:p>
        </p:txBody>
      </p:sp>
      <p:sp>
        <p:nvSpPr>
          <p:cNvPr id="228" name="Google Shape;228;p27"/>
          <p:cNvSpPr txBox="1"/>
          <p:nvPr/>
        </p:nvSpPr>
        <p:spPr>
          <a:xfrm>
            <a:off x="1006280" y="2164529"/>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2</a:t>
            </a:r>
            <a:endParaRPr sz="700"/>
          </a:p>
        </p:txBody>
      </p:sp>
      <p:sp>
        <p:nvSpPr>
          <p:cNvPr id="229" name="Google Shape;229;p27"/>
          <p:cNvSpPr txBox="1"/>
          <p:nvPr/>
        </p:nvSpPr>
        <p:spPr>
          <a:xfrm>
            <a:off x="1005291" y="2940949"/>
            <a:ext cx="237292" cy="1733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dirty="0">
                <a:solidFill>
                  <a:srgbClr val="000000"/>
                </a:solidFill>
                <a:latin typeface="Arial"/>
                <a:ea typeface="Arial"/>
                <a:cs typeface="Arial"/>
                <a:sym typeface="Arial"/>
              </a:rPr>
              <a:t>3</a:t>
            </a:r>
            <a:endParaRPr sz="700" dirty="0"/>
          </a:p>
        </p:txBody>
      </p:sp>
      <p:grpSp>
        <p:nvGrpSpPr>
          <p:cNvPr id="2" name="Google Shape;211;p27">
            <a:extLst>
              <a:ext uri="{FF2B5EF4-FFF2-40B4-BE49-F238E27FC236}">
                <a16:creationId xmlns:a16="http://schemas.microsoft.com/office/drawing/2014/main" id="{DD94229C-887A-29B8-D60F-FF50EA2FB2BA}"/>
              </a:ext>
            </a:extLst>
          </p:cNvPr>
          <p:cNvGrpSpPr/>
          <p:nvPr/>
        </p:nvGrpSpPr>
        <p:grpSpPr>
          <a:xfrm rot="5400000">
            <a:off x="1457754" y="1506113"/>
            <a:ext cx="153526" cy="567050"/>
            <a:chOff x="0" y="-57150"/>
            <a:chExt cx="236261" cy="1093423"/>
          </a:xfrm>
        </p:grpSpPr>
        <p:sp>
          <p:nvSpPr>
            <p:cNvPr id="3" name="Google Shape;212;p27">
              <a:extLst>
                <a:ext uri="{FF2B5EF4-FFF2-40B4-BE49-F238E27FC236}">
                  <a16:creationId xmlns:a16="http://schemas.microsoft.com/office/drawing/2014/main" id="{AF25E0CE-024C-5412-0C12-5ED9B82C2E57}"/>
                </a:ext>
              </a:extLst>
            </p:cNvPr>
            <p:cNvSpPr/>
            <p:nvPr/>
          </p:nvSpPr>
          <p:spPr>
            <a:xfrm>
              <a:off x="0" y="0"/>
              <a:ext cx="236261" cy="1036273"/>
            </a:xfrm>
            <a:custGeom>
              <a:avLst/>
              <a:gdLst/>
              <a:ahLst/>
              <a:cxnLst/>
              <a:rect l="l" t="t" r="r" b="b"/>
              <a:pathLst>
                <a:path w="236261" h="1036273" extrusionOk="0">
                  <a:moveTo>
                    <a:pt x="33061" y="0"/>
                  </a:moveTo>
                  <a:lnTo>
                    <a:pt x="0" y="0"/>
                  </a:lnTo>
                  <a:lnTo>
                    <a:pt x="0" y="1036273"/>
                  </a:lnTo>
                  <a:lnTo>
                    <a:pt x="33061" y="1036273"/>
                  </a:lnTo>
                  <a:lnTo>
                    <a:pt x="236261" y="518136"/>
                  </a:lnTo>
                  <a:lnTo>
                    <a:pt x="33061" y="0"/>
                  </a:lnTo>
                  <a:close/>
                </a:path>
              </a:pathLst>
            </a:custGeom>
            <a:solidFill>
              <a:srgbClr val="757575"/>
            </a:solidFill>
            <a:ln>
              <a:noFill/>
            </a:ln>
          </p:spPr>
        </p:sp>
        <p:sp>
          <p:nvSpPr>
            <p:cNvPr id="4" name="Google Shape;213;p27">
              <a:extLst>
                <a:ext uri="{FF2B5EF4-FFF2-40B4-BE49-F238E27FC236}">
                  <a16:creationId xmlns:a16="http://schemas.microsoft.com/office/drawing/2014/main" id="{1A87BBE2-87EF-90B2-8FE5-E4527B716567}"/>
                </a:ext>
              </a:extLst>
            </p:cNvPr>
            <p:cNvSpPr txBox="1"/>
            <p:nvPr/>
          </p:nvSpPr>
          <p:spPr>
            <a:xfrm>
              <a:off x="0" y="-57150"/>
              <a:ext cx="121961" cy="109342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Right Brace 4">
            <a:extLst>
              <a:ext uri="{FF2B5EF4-FFF2-40B4-BE49-F238E27FC236}">
                <a16:creationId xmlns:a16="http://schemas.microsoft.com/office/drawing/2014/main" id="{B4421A46-A9FE-4C07-43C6-08E4CBF3AEBC}"/>
              </a:ext>
            </a:extLst>
          </p:cNvPr>
          <p:cNvSpPr/>
          <p:nvPr/>
        </p:nvSpPr>
        <p:spPr>
          <a:xfrm>
            <a:off x="2782755" y="2250002"/>
            <a:ext cx="299085" cy="864321"/>
          </a:xfrm>
          <a:prstGeom prst="rightBrace">
            <a:avLst>
              <a:gd name="adj1" fmla="val 3710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Google Shape;223;p27">
            <a:extLst>
              <a:ext uri="{FF2B5EF4-FFF2-40B4-BE49-F238E27FC236}">
                <a16:creationId xmlns:a16="http://schemas.microsoft.com/office/drawing/2014/main" id="{8627F960-5E4E-0886-6CD9-93F27C55474A}"/>
              </a:ext>
            </a:extLst>
          </p:cNvPr>
          <p:cNvSpPr txBox="1"/>
          <p:nvPr/>
        </p:nvSpPr>
        <p:spPr>
          <a:xfrm>
            <a:off x="4070058" y="2516692"/>
            <a:ext cx="2215261" cy="301621"/>
          </a:xfrm>
          <a:prstGeom prst="rect">
            <a:avLst/>
          </a:prstGeom>
          <a:noFill/>
          <a:ln>
            <a:noFill/>
          </a:ln>
        </p:spPr>
        <p:txBody>
          <a:bodyPr spcFirstLastPara="1" wrap="square" lIns="0" tIns="0" rIns="0" bIns="0" anchor="t" anchorCtr="0">
            <a:spAutoFit/>
          </a:bodyPr>
          <a:lstStyle/>
          <a:p>
            <a:pPr marL="285750" marR="0" lvl="0" indent="-285750" algn="l" rtl="0">
              <a:lnSpc>
                <a:spcPct val="140000"/>
              </a:lnSpc>
              <a:spcBef>
                <a:spcPts val="0"/>
              </a:spcBef>
              <a:spcAft>
                <a:spcPts val="0"/>
              </a:spcAft>
              <a:buFont typeface="Wingdings" panose="05000000000000000000" pitchFamily="2" charset="2"/>
              <a:buChar char="§"/>
            </a:pPr>
            <a:r>
              <a:rPr lang="en-IN" b="0" i="0" u="none" strike="noStrike" cap="none" dirty="0">
                <a:solidFill>
                  <a:srgbClr val="545454"/>
                </a:solidFill>
                <a:latin typeface="Sitka Display" pitchFamily="2" charset="0"/>
                <a:ea typeface="Poppins"/>
                <a:cs typeface="Poppins"/>
                <a:sym typeface="Poppins"/>
              </a:rPr>
              <a:t>Visualizations and </a:t>
            </a:r>
            <a:r>
              <a:rPr lang="en-IN" dirty="0">
                <a:solidFill>
                  <a:srgbClr val="545454"/>
                </a:solidFill>
                <a:latin typeface="Sitka Display" pitchFamily="2" charset="0"/>
                <a:ea typeface="Poppins"/>
                <a:cs typeface="Poppins"/>
                <a:sym typeface="Poppins"/>
              </a:rPr>
              <a:t>I</a:t>
            </a:r>
            <a:r>
              <a:rPr lang="en-IN" b="0" i="0" u="none" strike="noStrike" cap="none" dirty="0">
                <a:solidFill>
                  <a:srgbClr val="545454"/>
                </a:solidFill>
                <a:latin typeface="Sitka Display" pitchFamily="2" charset="0"/>
                <a:ea typeface="Poppins"/>
                <a:cs typeface="Poppins"/>
                <a:sym typeface="Poppins"/>
              </a:rPr>
              <a:t>nsights</a:t>
            </a:r>
            <a:endParaRPr lang="en-IN" dirty="0">
              <a:solidFill>
                <a:srgbClr val="545454"/>
              </a:solidFill>
              <a:latin typeface="Sitka Display" pitchFamily="2" charset="0"/>
              <a:cs typeface="Poppins"/>
              <a:sym typeface="Poppins"/>
            </a:endParaRPr>
          </a:p>
        </p:txBody>
      </p:sp>
      <p:sp>
        <p:nvSpPr>
          <p:cNvPr id="7" name="Google Shape;223;p27">
            <a:extLst>
              <a:ext uri="{FF2B5EF4-FFF2-40B4-BE49-F238E27FC236}">
                <a16:creationId xmlns:a16="http://schemas.microsoft.com/office/drawing/2014/main" id="{E9553BB3-0A8B-22D2-C535-0670FEE1428D}"/>
              </a:ext>
            </a:extLst>
          </p:cNvPr>
          <p:cNvSpPr txBox="1"/>
          <p:nvPr/>
        </p:nvSpPr>
        <p:spPr>
          <a:xfrm>
            <a:off x="3770647" y="2919200"/>
            <a:ext cx="2436484" cy="1809726"/>
          </a:xfrm>
          <a:prstGeom prst="rect">
            <a:avLst/>
          </a:prstGeom>
          <a:noFill/>
          <a:ln>
            <a:noFill/>
          </a:ln>
        </p:spPr>
        <p:txBody>
          <a:bodyPr spcFirstLastPara="1" wrap="square" lIns="0" tIns="0" rIns="0" bIns="0" anchor="t" anchorCtr="0">
            <a:spAutoFit/>
          </a:bodyPr>
          <a:lstStyle/>
          <a:p>
            <a:pPr marL="285750" marR="0" lvl="0" indent="-285750" algn="l" rtl="0">
              <a:lnSpc>
                <a:spcPct val="140000"/>
              </a:lnSpc>
              <a:spcBef>
                <a:spcPts val="0"/>
              </a:spcBef>
              <a:spcAft>
                <a:spcPts val="0"/>
              </a:spcAft>
              <a:buFont typeface="Wingdings" panose="05000000000000000000" pitchFamily="2" charset="2"/>
              <a:buChar char="Ø"/>
            </a:pPr>
            <a:r>
              <a:rPr lang="en-US" dirty="0">
                <a:solidFill>
                  <a:srgbClr val="545454"/>
                </a:solidFill>
                <a:latin typeface="Sitka Display" pitchFamily="2" charset="0"/>
                <a:cs typeface="Poppins"/>
                <a:sym typeface="Poppins"/>
              </a:rPr>
              <a:t>Forecasting models:</a:t>
            </a:r>
          </a:p>
          <a:p>
            <a:pPr marR="0" lvl="0" algn="l" rtl="0">
              <a:lnSpc>
                <a:spcPct val="140000"/>
              </a:lnSpc>
              <a:spcBef>
                <a:spcPts val="0"/>
              </a:spcBef>
              <a:spcAft>
                <a:spcPts val="0"/>
              </a:spcAft>
            </a:pPr>
            <a:r>
              <a:rPr lang="en-US" dirty="0">
                <a:solidFill>
                  <a:srgbClr val="545454"/>
                </a:solidFill>
                <a:latin typeface="Sitka Display" pitchFamily="2" charset="0"/>
                <a:cs typeface="Poppins"/>
                <a:sym typeface="Poppins"/>
              </a:rPr>
              <a:t>         a. ARIMA</a:t>
            </a:r>
          </a:p>
          <a:p>
            <a:pPr marR="0" lvl="0" algn="l" rtl="0">
              <a:lnSpc>
                <a:spcPct val="140000"/>
              </a:lnSpc>
              <a:spcBef>
                <a:spcPts val="0"/>
              </a:spcBef>
              <a:spcAft>
                <a:spcPts val="0"/>
              </a:spcAft>
            </a:pPr>
            <a:r>
              <a:rPr lang="en-US" dirty="0">
                <a:solidFill>
                  <a:srgbClr val="545454"/>
                </a:solidFill>
                <a:latin typeface="Sitka Display" pitchFamily="2" charset="0"/>
                <a:cs typeface="Poppins"/>
                <a:sym typeface="Poppins"/>
              </a:rPr>
              <a:t>         b. SARIMA</a:t>
            </a:r>
          </a:p>
          <a:p>
            <a:pPr marR="0" lvl="0" algn="l" rtl="0">
              <a:lnSpc>
                <a:spcPct val="140000"/>
              </a:lnSpc>
              <a:spcBef>
                <a:spcPts val="0"/>
              </a:spcBef>
              <a:spcAft>
                <a:spcPts val="0"/>
              </a:spcAft>
            </a:pPr>
            <a:r>
              <a:rPr lang="en-US" dirty="0">
                <a:solidFill>
                  <a:srgbClr val="545454"/>
                </a:solidFill>
                <a:latin typeface="Sitka Display" pitchFamily="2" charset="0"/>
                <a:cs typeface="Poppins"/>
                <a:sym typeface="Poppins"/>
              </a:rPr>
              <a:t>         c. PROPHET</a:t>
            </a:r>
          </a:p>
          <a:p>
            <a:pPr marR="0" lvl="0" algn="l" rtl="0">
              <a:lnSpc>
                <a:spcPct val="140000"/>
              </a:lnSpc>
              <a:spcBef>
                <a:spcPts val="0"/>
              </a:spcBef>
              <a:spcAft>
                <a:spcPts val="0"/>
              </a:spcAft>
            </a:pPr>
            <a:r>
              <a:rPr lang="en-US" dirty="0">
                <a:solidFill>
                  <a:srgbClr val="545454"/>
                </a:solidFill>
                <a:latin typeface="Sitka Display" pitchFamily="2" charset="0"/>
                <a:cs typeface="Poppins"/>
                <a:sym typeface="Poppins"/>
              </a:rPr>
              <a:t>         d. LSTM</a:t>
            </a:r>
          </a:p>
          <a:p>
            <a:pPr marL="285750" marR="0" lvl="0" indent="-285750" algn="l" rtl="0">
              <a:lnSpc>
                <a:spcPct val="140000"/>
              </a:lnSpc>
              <a:spcBef>
                <a:spcPts val="0"/>
              </a:spcBef>
              <a:spcAft>
                <a:spcPts val="0"/>
              </a:spcAft>
              <a:buFont typeface="Wingdings" panose="05000000000000000000" pitchFamily="2" charset="2"/>
              <a:buChar char="Ø"/>
            </a:pPr>
            <a:r>
              <a:rPr lang="en-US" dirty="0">
                <a:solidFill>
                  <a:srgbClr val="545454"/>
                </a:solidFill>
                <a:latin typeface="Sitka Display" pitchFamily="2" charset="0"/>
                <a:cs typeface="Poppins"/>
                <a:sym typeface="Poppins"/>
              </a:rPr>
              <a:t>Model Evaluation Techniques</a:t>
            </a:r>
          </a:p>
        </p:txBody>
      </p:sp>
      <p:pic>
        <p:nvPicPr>
          <p:cNvPr id="9" name="Graphic 8" descr="Checkmark">
            <a:extLst>
              <a:ext uri="{FF2B5EF4-FFF2-40B4-BE49-F238E27FC236}">
                <a16:creationId xmlns:a16="http://schemas.microsoft.com/office/drawing/2014/main" id="{9F4053D0-8BD1-7160-8601-059E50EFB3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2883" y="2975823"/>
            <a:ext cx="295521" cy="29552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8"/>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58" b="-9257"/>
            </a:stretch>
          </a:blipFill>
          <a:ln>
            <a:noFill/>
          </a:ln>
        </p:spPr>
      </p:sp>
      <p:grpSp>
        <p:nvGrpSpPr>
          <p:cNvPr id="721" name="Google Shape;721;p38"/>
          <p:cNvGrpSpPr/>
          <p:nvPr/>
        </p:nvGrpSpPr>
        <p:grpSpPr>
          <a:xfrm>
            <a:off x="932807" y="3370434"/>
            <a:ext cx="2004469" cy="372529"/>
            <a:chOff x="0" y="0"/>
            <a:chExt cx="1055852" cy="196229"/>
          </a:xfrm>
        </p:grpSpPr>
        <p:sp>
          <p:nvSpPr>
            <p:cNvPr id="722" name="Google Shape;722;p38"/>
            <p:cNvSpPr/>
            <p:nvPr/>
          </p:nvSpPr>
          <p:spPr>
            <a:xfrm>
              <a:off x="0" y="0"/>
              <a:ext cx="1055852" cy="196229"/>
            </a:xfrm>
            <a:custGeom>
              <a:avLst/>
              <a:gdLst/>
              <a:ahLst/>
              <a:cxnLst/>
              <a:rect l="l" t="t" r="r" b="b"/>
              <a:pathLst>
                <a:path w="1055852" h="196229" extrusionOk="0">
                  <a:moveTo>
                    <a:pt x="0" y="0"/>
                  </a:moveTo>
                  <a:lnTo>
                    <a:pt x="1055852" y="0"/>
                  </a:lnTo>
                  <a:lnTo>
                    <a:pt x="1055852" y="196229"/>
                  </a:lnTo>
                  <a:lnTo>
                    <a:pt x="0" y="196229"/>
                  </a:lnTo>
                  <a:close/>
                </a:path>
              </a:pathLst>
            </a:custGeom>
            <a:solidFill>
              <a:srgbClr val="E60211"/>
            </a:solidFill>
            <a:ln>
              <a:noFill/>
            </a:ln>
          </p:spPr>
        </p:sp>
        <p:sp>
          <p:nvSpPr>
            <p:cNvPr id="723" name="Google Shape;723;p38"/>
            <p:cNvSpPr txBox="1"/>
            <p:nvPr/>
          </p:nvSpPr>
          <p:spPr>
            <a:xfrm>
              <a:off x="0" y="19050"/>
              <a:ext cx="1055852" cy="177179"/>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24" name="Google Shape;724;p38"/>
          <p:cNvGrpSpPr/>
          <p:nvPr/>
        </p:nvGrpSpPr>
        <p:grpSpPr>
          <a:xfrm>
            <a:off x="6453038" y="3370434"/>
            <a:ext cx="2004469" cy="372529"/>
            <a:chOff x="0" y="0"/>
            <a:chExt cx="1055852" cy="196229"/>
          </a:xfrm>
        </p:grpSpPr>
        <p:sp>
          <p:nvSpPr>
            <p:cNvPr id="725" name="Google Shape;725;p38"/>
            <p:cNvSpPr/>
            <p:nvPr/>
          </p:nvSpPr>
          <p:spPr>
            <a:xfrm>
              <a:off x="0" y="0"/>
              <a:ext cx="1055852" cy="196229"/>
            </a:xfrm>
            <a:custGeom>
              <a:avLst/>
              <a:gdLst/>
              <a:ahLst/>
              <a:cxnLst/>
              <a:rect l="l" t="t" r="r" b="b"/>
              <a:pathLst>
                <a:path w="1055852" h="196229" extrusionOk="0">
                  <a:moveTo>
                    <a:pt x="0" y="0"/>
                  </a:moveTo>
                  <a:lnTo>
                    <a:pt x="1055852" y="0"/>
                  </a:lnTo>
                  <a:lnTo>
                    <a:pt x="1055852" y="196229"/>
                  </a:lnTo>
                  <a:lnTo>
                    <a:pt x="0" y="196229"/>
                  </a:lnTo>
                  <a:close/>
                </a:path>
              </a:pathLst>
            </a:custGeom>
            <a:solidFill>
              <a:srgbClr val="E60211"/>
            </a:solidFill>
            <a:ln>
              <a:noFill/>
            </a:ln>
          </p:spPr>
        </p:sp>
        <p:sp>
          <p:nvSpPr>
            <p:cNvPr id="726" name="Google Shape;726;p38"/>
            <p:cNvSpPr txBox="1"/>
            <p:nvPr/>
          </p:nvSpPr>
          <p:spPr>
            <a:xfrm>
              <a:off x="0" y="19050"/>
              <a:ext cx="1055852" cy="177179"/>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27" name="Google Shape;727;p38"/>
          <p:cNvGrpSpPr/>
          <p:nvPr/>
        </p:nvGrpSpPr>
        <p:grpSpPr>
          <a:xfrm>
            <a:off x="3692923" y="3370434"/>
            <a:ext cx="2004469" cy="372529"/>
            <a:chOff x="0" y="0"/>
            <a:chExt cx="1055852" cy="196229"/>
          </a:xfrm>
        </p:grpSpPr>
        <p:sp>
          <p:nvSpPr>
            <p:cNvPr id="728" name="Google Shape;728;p38"/>
            <p:cNvSpPr/>
            <p:nvPr/>
          </p:nvSpPr>
          <p:spPr>
            <a:xfrm>
              <a:off x="0" y="0"/>
              <a:ext cx="1055852" cy="196229"/>
            </a:xfrm>
            <a:custGeom>
              <a:avLst/>
              <a:gdLst/>
              <a:ahLst/>
              <a:cxnLst/>
              <a:rect l="l" t="t" r="r" b="b"/>
              <a:pathLst>
                <a:path w="1055852" h="196229" extrusionOk="0">
                  <a:moveTo>
                    <a:pt x="0" y="0"/>
                  </a:moveTo>
                  <a:lnTo>
                    <a:pt x="1055852" y="0"/>
                  </a:lnTo>
                  <a:lnTo>
                    <a:pt x="1055852" y="196229"/>
                  </a:lnTo>
                  <a:lnTo>
                    <a:pt x="0" y="196229"/>
                  </a:lnTo>
                  <a:close/>
                </a:path>
              </a:pathLst>
            </a:custGeom>
            <a:solidFill>
              <a:srgbClr val="00B300"/>
            </a:solidFill>
            <a:ln>
              <a:noFill/>
            </a:ln>
          </p:spPr>
        </p:sp>
        <p:sp>
          <p:nvSpPr>
            <p:cNvPr id="729" name="Google Shape;729;p38"/>
            <p:cNvSpPr txBox="1"/>
            <p:nvPr/>
          </p:nvSpPr>
          <p:spPr>
            <a:xfrm>
              <a:off x="0" y="19050"/>
              <a:ext cx="1055852" cy="177179"/>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31" name="Google Shape;731;p38"/>
          <p:cNvSpPr/>
          <p:nvPr/>
        </p:nvSpPr>
        <p:spPr>
          <a:xfrm>
            <a:off x="932807" y="1781073"/>
            <a:ext cx="2004469" cy="1476580"/>
          </a:xfrm>
          <a:custGeom>
            <a:avLst/>
            <a:gdLst/>
            <a:ahLst/>
            <a:cxnLst/>
            <a:rect l="l" t="t" r="r" b="b"/>
            <a:pathLst>
              <a:path w="1104749" h="813806" extrusionOk="0">
                <a:moveTo>
                  <a:pt x="0" y="0"/>
                </a:moveTo>
                <a:lnTo>
                  <a:pt x="1104749" y="0"/>
                </a:lnTo>
                <a:lnTo>
                  <a:pt x="1104749" y="813806"/>
                </a:lnTo>
                <a:lnTo>
                  <a:pt x="0" y="813806"/>
                </a:lnTo>
                <a:close/>
              </a:path>
            </a:pathLst>
          </a:custGeom>
          <a:blipFill rotWithShape="1">
            <a:blip r:embed="rId4">
              <a:alphaModFix/>
            </a:blip>
            <a:stretch>
              <a:fillRect l="-5177" r="-5176"/>
            </a:stretch>
          </a:blipFill>
          <a:ln>
            <a:noFill/>
          </a:ln>
        </p:spPr>
      </p:sp>
      <p:sp>
        <p:nvSpPr>
          <p:cNvPr id="732" name="Google Shape;732;p38"/>
          <p:cNvSpPr/>
          <p:nvPr/>
        </p:nvSpPr>
        <p:spPr>
          <a:xfrm>
            <a:off x="3692923" y="1781073"/>
            <a:ext cx="2004469" cy="1476580"/>
          </a:xfrm>
          <a:custGeom>
            <a:avLst/>
            <a:gdLst/>
            <a:ahLst/>
            <a:cxnLst/>
            <a:rect l="l" t="t" r="r" b="b"/>
            <a:pathLst>
              <a:path w="1104749" h="813806" extrusionOk="0">
                <a:moveTo>
                  <a:pt x="0" y="0"/>
                </a:moveTo>
                <a:lnTo>
                  <a:pt x="1104749" y="0"/>
                </a:lnTo>
                <a:lnTo>
                  <a:pt x="1104749" y="813806"/>
                </a:lnTo>
                <a:lnTo>
                  <a:pt x="0" y="813806"/>
                </a:lnTo>
                <a:close/>
              </a:path>
            </a:pathLst>
          </a:custGeom>
          <a:blipFill rotWithShape="1">
            <a:blip r:embed="rId5">
              <a:alphaModFix/>
            </a:blip>
            <a:stretch>
              <a:fillRect l="-5177" r="-5176"/>
            </a:stretch>
          </a:blipFill>
          <a:ln>
            <a:noFill/>
          </a:ln>
        </p:spPr>
      </p:sp>
      <p:sp>
        <p:nvSpPr>
          <p:cNvPr id="733" name="Google Shape;733;p38"/>
          <p:cNvSpPr/>
          <p:nvPr/>
        </p:nvSpPr>
        <p:spPr>
          <a:xfrm>
            <a:off x="6453038" y="1781073"/>
            <a:ext cx="2004469" cy="1476580"/>
          </a:xfrm>
          <a:custGeom>
            <a:avLst/>
            <a:gdLst/>
            <a:ahLst/>
            <a:cxnLst/>
            <a:rect l="l" t="t" r="r" b="b"/>
            <a:pathLst>
              <a:path w="1104749" h="813806" extrusionOk="0">
                <a:moveTo>
                  <a:pt x="0" y="0"/>
                </a:moveTo>
                <a:lnTo>
                  <a:pt x="1104749" y="0"/>
                </a:lnTo>
                <a:lnTo>
                  <a:pt x="1104749" y="813806"/>
                </a:lnTo>
                <a:lnTo>
                  <a:pt x="0" y="813806"/>
                </a:lnTo>
                <a:close/>
              </a:path>
            </a:pathLst>
          </a:custGeom>
          <a:blipFill rotWithShape="1">
            <a:blip r:embed="rId6">
              <a:alphaModFix/>
            </a:blip>
            <a:stretch>
              <a:fillRect l="-5177" r="-5176"/>
            </a:stretch>
          </a:blipFill>
          <a:ln>
            <a:noFill/>
          </a:ln>
        </p:spPr>
      </p:sp>
      <p:sp>
        <p:nvSpPr>
          <p:cNvPr id="734" name="Google Shape;734;p38"/>
          <p:cNvSpPr txBox="1"/>
          <p:nvPr/>
        </p:nvSpPr>
        <p:spPr>
          <a:xfrm>
            <a:off x="1706160" y="388239"/>
            <a:ext cx="5589534"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3600" b="0" i="0" u="none" strike="noStrike" cap="none" dirty="0">
                <a:solidFill>
                  <a:srgbClr val="000000"/>
                </a:solidFill>
                <a:latin typeface="Arial"/>
                <a:ea typeface="Arial"/>
                <a:cs typeface="Arial"/>
                <a:sym typeface="Arial"/>
              </a:rPr>
              <a:t>DIFFERENT STOCK PRICES PERFORMANCE</a:t>
            </a:r>
            <a:endParaRPr lang="en-IN" sz="3600" dirty="0"/>
          </a:p>
        </p:txBody>
      </p:sp>
      <p:sp>
        <p:nvSpPr>
          <p:cNvPr id="735" name="Google Shape;735;p38"/>
          <p:cNvSpPr txBox="1"/>
          <p:nvPr/>
        </p:nvSpPr>
        <p:spPr>
          <a:xfrm>
            <a:off x="1346854" y="3477307"/>
            <a:ext cx="1176375" cy="17307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GROWTH</a:t>
            </a:r>
            <a:endParaRPr sz="700"/>
          </a:p>
        </p:txBody>
      </p:sp>
      <p:sp>
        <p:nvSpPr>
          <p:cNvPr id="736" name="Google Shape;736;p38"/>
          <p:cNvSpPr txBox="1"/>
          <p:nvPr/>
        </p:nvSpPr>
        <p:spPr>
          <a:xfrm>
            <a:off x="4255618" y="3477307"/>
            <a:ext cx="879078" cy="17307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VALUE</a:t>
            </a:r>
            <a:endParaRPr sz="700"/>
          </a:p>
        </p:txBody>
      </p:sp>
      <p:sp>
        <p:nvSpPr>
          <p:cNvPr id="737" name="Google Shape;737;p38"/>
          <p:cNvSpPr txBox="1"/>
          <p:nvPr/>
        </p:nvSpPr>
        <p:spPr>
          <a:xfrm>
            <a:off x="6845853" y="3477307"/>
            <a:ext cx="1218838" cy="17307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DIVIDEND</a:t>
            </a:r>
            <a:endParaRPr sz="700"/>
          </a:p>
        </p:txBody>
      </p:sp>
      <p:sp>
        <p:nvSpPr>
          <p:cNvPr id="738" name="Google Shape;738;p38"/>
          <p:cNvSpPr txBox="1"/>
          <p:nvPr/>
        </p:nvSpPr>
        <p:spPr>
          <a:xfrm>
            <a:off x="863504" y="3874796"/>
            <a:ext cx="2143075" cy="6616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0" i="0" u="none" strike="noStrike" cap="none">
                <a:solidFill>
                  <a:srgbClr val="737373"/>
                </a:solidFill>
                <a:latin typeface="Inter"/>
                <a:ea typeface="Inter"/>
                <a:cs typeface="Inter"/>
                <a:sym typeface="Inter"/>
              </a:rPr>
              <a:t>Lorem ipsum dolor sit amet, consectetur adipiscing elit, sed do eiusmod tempor incididunt ut labore et dolore magna aliqua. </a:t>
            </a:r>
            <a:endParaRPr sz="700"/>
          </a:p>
        </p:txBody>
      </p:sp>
      <p:sp>
        <p:nvSpPr>
          <p:cNvPr id="739" name="Google Shape;739;p38"/>
          <p:cNvSpPr txBox="1"/>
          <p:nvPr/>
        </p:nvSpPr>
        <p:spPr>
          <a:xfrm>
            <a:off x="3623619" y="3874796"/>
            <a:ext cx="2143075" cy="6616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0" i="0" u="none" strike="noStrike" cap="none">
                <a:solidFill>
                  <a:srgbClr val="737373"/>
                </a:solidFill>
                <a:latin typeface="Inter"/>
                <a:ea typeface="Inter"/>
                <a:cs typeface="Inter"/>
                <a:sym typeface="Inter"/>
              </a:rPr>
              <a:t>Lorem ipsum dolor sit amet, consectetur adipiscing elit, sed do eiusmod tempor incididunt ut labore et dolore magna aliqua. </a:t>
            </a:r>
            <a:endParaRPr sz="700"/>
          </a:p>
        </p:txBody>
      </p:sp>
      <p:sp>
        <p:nvSpPr>
          <p:cNvPr id="740" name="Google Shape;740;p38"/>
          <p:cNvSpPr txBox="1"/>
          <p:nvPr/>
        </p:nvSpPr>
        <p:spPr>
          <a:xfrm>
            <a:off x="6383735" y="3874796"/>
            <a:ext cx="2143075" cy="6616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0" i="0" u="none" strike="noStrike" cap="none">
                <a:solidFill>
                  <a:srgbClr val="737373"/>
                </a:solidFill>
                <a:latin typeface="Inter"/>
                <a:ea typeface="Inter"/>
                <a:cs typeface="Inter"/>
                <a:sym typeface="Inter"/>
              </a:rPr>
              <a:t>Lorem ipsum dolor sit amet, consectetur adipiscing elit, sed do eiusmod tempor incididunt ut labore et dolore magna aliqua. </a:t>
            </a:r>
            <a:endParaRPr sz="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Shape 1144"/>
        <p:cNvGrpSpPr/>
        <p:nvPr/>
      </p:nvGrpSpPr>
      <p:grpSpPr>
        <a:xfrm>
          <a:off x="0" y="0"/>
          <a:ext cx="0" cy="0"/>
          <a:chOff x="0" y="0"/>
          <a:chExt cx="0" cy="0"/>
        </a:xfrm>
      </p:grpSpPr>
      <p:sp>
        <p:nvSpPr>
          <p:cNvPr id="1145" name="Google Shape;1145;p59"/>
          <p:cNvSpPr/>
          <p:nvPr/>
        </p:nvSpPr>
        <p:spPr>
          <a:xfrm>
            <a:off x="-93287" y="4603999"/>
            <a:ext cx="9350075" cy="461022"/>
          </a:xfrm>
          <a:custGeom>
            <a:avLst/>
            <a:gdLst/>
            <a:ahLst/>
            <a:cxnLst/>
            <a:rect l="l" t="t" r="r" b="b"/>
            <a:pathLst>
              <a:path w="18700150" h="922044" extrusionOk="0">
                <a:moveTo>
                  <a:pt x="0" y="0"/>
                </a:moveTo>
                <a:lnTo>
                  <a:pt x="18700150" y="0"/>
                </a:lnTo>
                <a:lnTo>
                  <a:pt x="18700150" y="922044"/>
                </a:lnTo>
                <a:lnTo>
                  <a:pt x="0" y="922044"/>
                </a:lnTo>
                <a:lnTo>
                  <a:pt x="0" y="0"/>
                </a:lnTo>
                <a:close/>
              </a:path>
            </a:pathLst>
          </a:custGeom>
          <a:blipFill rotWithShape="1">
            <a:blip r:embed="rId3">
              <a:alphaModFix/>
            </a:blip>
            <a:stretch>
              <a:fillRect/>
            </a:stretch>
          </a:blipFill>
          <a:ln>
            <a:noFill/>
          </a:ln>
        </p:spPr>
      </p:sp>
      <p:sp>
        <p:nvSpPr>
          <p:cNvPr id="1146" name="Google Shape;1146;p59"/>
          <p:cNvSpPr txBox="1"/>
          <p:nvPr/>
        </p:nvSpPr>
        <p:spPr>
          <a:xfrm>
            <a:off x="765713" y="471688"/>
            <a:ext cx="7612575"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3500" b="0" i="0" u="none" strike="noStrike" cap="none" dirty="0">
                <a:solidFill>
                  <a:srgbClr val="7C4E1C"/>
                </a:solidFill>
                <a:latin typeface="Arimo"/>
                <a:ea typeface="Arimo"/>
                <a:cs typeface="Arimo"/>
                <a:sym typeface="Arimo"/>
              </a:rPr>
              <a:t>Timeline of The Project</a:t>
            </a:r>
            <a:endParaRPr sz="700" dirty="0"/>
          </a:p>
        </p:txBody>
      </p:sp>
      <p:sp>
        <p:nvSpPr>
          <p:cNvPr id="1147" name="Google Shape;1147;p59"/>
          <p:cNvSpPr txBox="1"/>
          <p:nvPr/>
        </p:nvSpPr>
        <p:spPr>
          <a:xfrm>
            <a:off x="742338" y="1903525"/>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dirty="0">
                <a:solidFill>
                  <a:srgbClr val="7C4E1C"/>
                </a:solidFill>
                <a:latin typeface="Arimo"/>
                <a:ea typeface="Arimo"/>
                <a:cs typeface="Arimo"/>
                <a:sym typeface="Arimo"/>
              </a:rPr>
              <a:t>Provide a brief </a:t>
            </a:r>
            <a:r>
              <a:rPr lang="en" sz="1200" b="1" i="0" u="none" strike="noStrike" cap="none" dirty="0">
                <a:solidFill>
                  <a:srgbClr val="7C4E1C"/>
                </a:solidFill>
                <a:latin typeface="Arimo"/>
                <a:ea typeface="Arimo"/>
                <a:cs typeface="Arimo"/>
                <a:sym typeface="Arimo"/>
              </a:rPr>
              <a:t>overview </a:t>
            </a:r>
            <a:r>
              <a:rPr lang="en" sz="1200" b="0" i="0" u="none" strike="noStrike" cap="none" dirty="0">
                <a:solidFill>
                  <a:srgbClr val="7C4E1C"/>
                </a:solidFill>
                <a:latin typeface="Arimo"/>
                <a:ea typeface="Arimo"/>
                <a:cs typeface="Arimo"/>
                <a:sym typeface="Arimo"/>
              </a:rPr>
              <a:t>of the pitch deck's content</a:t>
            </a:r>
            <a:endParaRPr sz="700" dirty="0"/>
          </a:p>
        </p:txBody>
      </p:sp>
      <p:sp>
        <p:nvSpPr>
          <p:cNvPr id="1148" name="Google Shape;1148;p59"/>
          <p:cNvSpPr txBox="1"/>
          <p:nvPr/>
        </p:nvSpPr>
        <p:spPr>
          <a:xfrm>
            <a:off x="2706238" y="1903525"/>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Engage the audience with a compelling </a:t>
            </a:r>
            <a:r>
              <a:rPr lang="en" sz="1200" b="1" i="0" u="none" strike="noStrike" cap="none">
                <a:solidFill>
                  <a:srgbClr val="7C4E1C"/>
                </a:solidFill>
                <a:latin typeface="Arimo"/>
                <a:ea typeface="Arimo"/>
                <a:cs typeface="Arimo"/>
                <a:sym typeface="Arimo"/>
              </a:rPr>
              <a:t>introduction</a:t>
            </a:r>
            <a:endParaRPr sz="700"/>
          </a:p>
        </p:txBody>
      </p:sp>
      <p:sp>
        <p:nvSpPr>
          <p:cNvPr id="1149" name="Google Shape;1149;p59"/>
          <p:cNvSpPr txBox="1"/>
          <p:nvPr/>
        </p:nvSpPr>
        <p:spPr>
          <a:xfrm>
            <a:off x="4670138" y="1903525"/>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Identify the customer's pain points and</a:t>
            </a:r>
            <a:r>
              <a:rPr lang="en" sz="1200" b="1" i="0" u="none" strike="noStrike" cap="none">
                <a:solidFill>
                  <a:srgbClr val="7C4E1C"/>
                </a:solidFill>
                <a:latin typeface="Arimo"/>
                <a:ea typeface="Arimo"/>
                <a:cs typeface="Arimo"/>
                <a:sym typeface="Arimo"/>
              </a:rPr>
              <a:t> challenges</a:t>
            </a:r>
            <a:endParaRPr sz="700"/>
          </a:p>
        </p:txBody>
      </p:sp>
      <p:sp>
        <p:nvSpPr>
          <p:cNvPr id="1150" name="Google Shape;1150;p59"/>
          <p:cNvSpPr txBox="1"/>
          <p:nvPr/>
        </p:nvSpPr>
        <p:spPr>
          <a:xfrm>
            <a:off x="6634038" y="1903525"/>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Describe how your product or service can </a:t>
            </a:r>
            <a:r>
              <a:rPr lang="en" sz="1200" b="1" i="0" u="none" strike="noStrike" cap="none">
                <a:solidFill>
                  <a:srgbClr val="7C4E1C"/>
                </a:solidFill>
                <a:latin typeface="Arimo"/>
                <a:ea typeface="Arimo"/>
                <a:cs typeface="Arimo"/>
                <a:sym typeface="Arimo"/>
              </a:rPr>
              <a:t>solve the customers’ problem</a:t>
            </a:r>
            <a:endParaRPr sz="700"/>
          </a:p>
        </p:txBody>
      </p:sp>
      <p:sp>
        <p:nvSpPr>
          <p:cNvPr id="1151" name="Google Shape;1151;p59"/>
          <p:cNvSpPr txBox="1"/>
          <p:nvPr/>
        </p:nvSpPr>
        <p:spPr>
          <a:xfrm>
            <a:off x="742338" y="3576050"/>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Highlight the unique value proposition and </a:t>
            </a:r>
            <a:r>
              <a:rPr lang="en" sz="1200" b="1" i="0" u="none" strike="noStrike" cap="none">
                <a:solidFill>
                  <a:srgbClr val="7C4E1C"/>
                </a:solidFill>
                <a:latin typeface="Arimo"/>
                <a:ea typeface="Arimo"/>
                <a:cs typeface="Arimo"/>
                <a:sym typeface="Arimo"/>
              </a:rPr>
              <a:t>benefits </a:t>
            </a:r>
            <a:r>
              <a:rPr lang="en" sz="1200" b="0" i="0" u="none" strike="noStrike" cap="none">
                <a:solidFill>
                  <a:srgbClr val="7C4E1C"/>
                </a:solidFill>
                <a:latin typeface="Arimo"/>
                <a:ea typeface="Arimo"/>
                <a:cs typeface="Arimo"/>
                <a:sym typeface="Arimo"/>
              </a:rPr>
              <a:t>of your  specific solution</a:t>
            </a:r>
            <a:endParaRPr sz="700"/>
          </a:p>
        </p:txBody>
      </p:sp>
      <p:sp>
        <p:nvSpPr>
          <p:cNvPr id="1152" name="Google Shape;1152;p59"/>
          <p:cNvSpPr txBox="1"/>
          <p:nvPr/>
        </p:nvSpPr>
        <p:spPr>
          <a:xfrm>
            <a:off x="2706238" y="3576050"/>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1" i="0" u="none" strike="noStrike" cap="none">
                <a:solidFill>
                  <a:srgbClr val="7C4E1C"/>
                </a:solidFill>
                <a:latin typeface="Arimo"/>
                <a:ea typeface="Arimo"/>
                <a:cs typeface="Arimo"/>
                <a:sym typeface="Arimo"/>
              </a:rPr>
              <a:t>Analyze </a:t>
            </a:r>
            <a:r>
              <a:rPr lang="en" sz="1200" b="0" i="0" u="none" strike="noStrike" cap="none">
                <a:solidFill>
                  <a:srgbClr val="7C4E1C"/>
                </a:solidFill>
                <a:latin typeface="Arimo"/>
                <a:ea typeface="Arimo"/>
                <a:cs typeface="Arimo"/>
                <a:sym typeface="Arimo"/>
              </a:rPr>
              <a:t>the target market size, growth potential, and competition briefly</a:t>
            </a:r>
            <a:endParaRPr sz="700"/>
          </a:p>
        </p:txBody>
      </p:sp>
      <p:sp>
        <p:nvSpPr>
          <p:cNvPr id="1153" name="Google Shape;1153;p59"/>
          <p:cNvSpPr txBox="1"/>
          <p:nvPr/>
        </p:nvSpPr>
        <p:spPr>
          <a:xfrm>
            <a:off x="4670138" y="3576050"/>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Explain your financial needs and briefly outline your</a:t>
            </a:r>
            <a:endParaRPr sz="700"/>
          </a:p>
          <a:p>
            <a:pPr marL="0" marR="0" lvl="0" indent="0" algn="ctr" rtl="0">
              <a:lnSpc>
                <a:spcPct val="119958"/>
              </a:lnSpc>
              <a:spcBef>
                <a:spcPts val="0"/>
              </a:spcBef>
              <a:spcAft>
                <a:spcPts val="0"/>
              </a:spcAft>
              <a:buNone/>
            </a:pPr>
            <a:r>
              <a:rPr lang="en" sz="1200" b="1" i="0" u="none" strike="noStrike" cap="none">
                <a:solidFill>
                  <a:srgbClr val="7C4E1C"/>
                </a:solidFill>
                <a:latin typeface="Arimo"/>
                <a:ea typeface="Arimo"/>
                <a:cs typeface="Arimo"/>
                <a:sym typeface="Arimo"/>
              </a:rPr>
              <a:t>funding allocation</a:t>
            </a:r>
            <a:endParaRPr sz="700"/>
          </a:p>
        </p:txBody>
      </p:sp>
      <p:sp>
        <p:nvSpPr>
          <p:cNvPr id="1154" name="Google Shape;1154;p59"/>
          <p:cNvSpPr txBox="1"/>
          <p:nvPr/>
        </p:nvSpPr>
        <p:spPr>
          <a:xfrm>
            <a:off x="6634038" y="3576050"/>
            <a:ext cx="1737375" cy="716138"/>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 sz="1200" b="0" i="0" u="none" strike="noStrike" cap="none">
                <a:solidFill>
                  <a:srgbClr val="7C4E1C"/>
                </a:solidFill>
                <a:latin typeface="Arimo"/>
                <a:ea typeface="Arimo"/>
                <a:cs typeface="Arimo"/>
                <a:sym typeface="Arimo"/>
              </a:rPr>
              <a:t>End with a clear and concise </a:t>
            </a:r>
            <a:r>
              <a:rPr lang="en" sz="1200" b="1" i="0" u="none" strike="noStrike" cap="none">
                <a:solidFill>
                  <a:srgbClr val="7C4E1C"/>
                </a:solidFill>
                <a:latin typeface="Arimo"/>
                <a:ea typeface="Arimo"/>
                <a:cs typeface="Arimo"/>
                <a:sym typeface="Arimo"/>
              </a:rPr>
              <a:t>call to action</a:t>
            </a:r>
            <a:endParaRPr sz="700"/>
          </a:p>
        </p:txBody>
      </p:sp>
      <p:sp>
        <p:nvSpPr>
          <p:cNvPr id="1155" name="Google Shape;1155;p59"/>
          <p:cNvSpPr/>
          <p:nvPr/>
        </p:nvSpPr>
        <p:spPr>
          <a:xfrm>
            <a:off x="1509100" y="3021875"/>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3473000" y="3021875"/>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5436900" y="3021875"/>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400800" y="3021875"/>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1509100" y="1349350"/>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3473000" y="1349350"/>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5436963" y="1349350"/>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400950" y="1349350"/>
            <a:ext cx="203835" cy="203835"/>
          </a:xfrm>
          <a:custGeom>
            <a:avLst/>
            <a:gdLst/>
            <a:ahLst/>
            <a:cxnLst/>
            <a:rect l="l" t="t" r="r" b="b"/>
            <a:pathLst>
              <a:path w="543560" h="543560" extrusionOk="0">
                <a:moveTo>
                  <a:pt x="0" y="271780"/>
                </a:moveTo>
                <a:cubicBezTo>
                  <a:pt x="0" y="121666"/>
                  <a:pt x="121666" y="0"/>
                  <a:pt x="271780" y="0"/>
                </a:cubicBezTo>
                <a:lnTo>
                  <a:pt x="271780" y="25400"/>
                </a:lnTo>
                <a:lnTo>
                  <a:pt x="271780" y="0"/>
                </a:lnTo>
                <a:cubicBezTo>
                  <a:pt x="421894" y="0"/>
                  <a:pt x="543560" y="121666"/>
                  <a:pt x="543560" y="271780"/>
                </a:cubicBezTo>
                <a:lnTo>
                  <a:pt x="518160" y="271780"/>
                </a:lnTo>
                <a:lnTo>
                  <a:pt x="543560" y="271780"/>
                </a:lnTo>
                <a:cubicBezTo>
                  <a:pt x="543560" y="421894"/>
                  <a:pt x="421894" y="543560"/>
                  <a:pt x="271780" y="543560"/>
                </a:cubicBezTo>
                <a:lnTo>
                  <a:pt x="271780" y="518160"/>
                </a:lnTo>
                <a:lnTo>
                  <a:pt x="271780" y="543560"/>
                </a:lnTo>
                <a:cubicBezTo>
                  <a:pt x="121666" y="543560"/>
                  <a:pt x="0" y="421894"/>
                  <a:pt x="0" y="271780"/>
                </a:cubicBezTo>
                <a:lnTo>
                  <a:pt x="25400" y="271780"/>
                </a:lnTo>
                <a:lnTo>
                  <a:pt x="50800" y="271780"/>
                </a:lnTo>
                <a:lnTo>
                  <a:pt x="25400" y="271780"/>
                </a:lnTo>
                <a:lnTo>
                  <a:pt x="0" y="271780"/>
                </a:lnTo>
                <a:moveTo>
                  <a:pt x="50800" y="271780"/>
                </a:moveTo>
                <a:cubicBezTo>
                  <a:pt x="50800" y="285750"/>
                  <a:pt x="39370" y="297180"/>
                  <a:pt x="25400" y="297180"/>
                </a:cubicBezTo>
                <a:cubicBezTo>
                  <a:pt x="11430" y="297180"/>
                  <a:pt x="0" y="285750"/>
                  <a:pt x="0" y="271780"/>
                </a:cubicBezTo>
                <a:cubicBezTo>
                  <a:pt x="0" y="257810"/>
                  <a:pt x="11430" y="246380"/>
                  <a:pt x="25400" y="246380"/>
                </a:cubicBezTo>
                <a:cubicBezTo>
                  <a:pt x="39370" y="246380"/>
                  <a:pt x="50800" y="257810"/>
                  <a:pt x="50800" y="271780"/>
                </a:cubicBezTo>
                <a:cubicBezTo>
                  <a:pt x="50800" y="393827"/>
                  <a:pt x="149733" y="492760"/>
                  <a:pt x="271780" y="492760"/>
                </a:cubicBezTo>
                <a:cubicBezTo>
                  <a:pt x="393827" y="492760"/>
                  <a:pt x="492760" y="393827"/>
                  <a:pt x="492760" y="271780"/>
                </a:cubicBezTo>
                <a:cubicBezTo>
                  <a:pt x="492760" y="149733"/>
                  <a:pt x="393827" y="50800"/>
                  <a:pt x="271780" y="50800"/>
                </a:cubicBezTo>
                <a:lnTo>
                  <a:pt x="271780" y="25400"/>
                </a:lnTo>
                <a:lnTo>
                  <a:pt x="271780" y="50800"/>
                </a:lnTo>
                <a:cubicBezTo>
                  <a:pt x="149733" y="50800"/>
                  <a:pt x="50800" y="149733"/>
                  <a:pt x="50800" y="271780"/>
                </a:cubicBezTo>
                <a:close/>
              </a:path>
            </a:pathLst>
          </a:custGeom>
          <a:solidFill>
            <a:srgbClr val="CA871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163" name="Google Shape;1163;p59"/>
          <p:cNvCxnSpPr/>
          <p:nvPr/>
        </p:nvCxnSpPr>
        <p:spPr>
          <a:xfrm>
            <a:off x="1441782" y="1698363"/>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64" name="Google Shape;1164;p59"/>
          <p:cNvCxnSpPr/>
          <p:nvPr/>
        </p:nvCxnSpPr>
        <p:spPr>
          <a:xfrm>
            <a:off x="1693850" y="1446513"/>
            <a:ext cx="1798151" cy="9525"/>
          </a:xfrm>
          <a:prstGeom prst="straightConnector1">
            <a:avLst/>
          </a:prstGeom>
          <a:noFill/>
          <a:ln w="19050" cap="rnd" cmpd="sng">
            <a:solidFill>
              <a:srgbClr val="CA871E"/>
            </a:solidFill>
            <a:prstDash val="solid"/>
            <a:round/>
            <a:headEnd type="none" w="sm" len="sm"/>
            <a:tailEnd type="none" w="sm" len="sm"/>
          </a:ln>
        </p:spPr>
      </p:cxnSp>
      <p:cxnSp>
        <p:nvCxnSpPr>
          <p:cNvPr id="1165" name="Google Shape;1165;p59"/>
          <p:cNvCxnSpPr/>
          <p:nvPr/>
        </p:nvCxnSpPr>
        <p:spPr>
          <a:xfrm>
            <a:off x="3405682" y="1698363"/>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66" name="Google Shape;1166;p59"/>
          <p:cNvCxnSpPr/>
          <p:nvPr/>
        </p:nvCxnSpPr>
        <p:spPr>
          <a:xfrm>
            <a:off x="1441782" y="3370888"/>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67" name="Google Shape;1167;p59"/>
          <p:cNvCxnSpPr/>
          <p:nvPr/>
        </p:nvCxnSpPr>
        <p:spPr>
          <a:xfrm>
            <a:off x="1693850" y="3119038"/>
            <a:ext cx="1798151" cy="9525"/>
          </a:xfrm>
          <a:prstGeom prst="straightConnector1">
            <a:avLst/>
          </a:prstGeom>
          <a:noFill/>
          <a:ln w="19050" cap="rnd" cmpd="sng">
            <a:solidFill>
              <a:srgbClr val="CA871E"/>
            </a:solidFill>
            <a:prstDash val="solid"/>
            <a:round/>
            <a:headEnd type="none" w="sm" len="sm"/>
            <a:tailEnd type="none" w="sm" len="sm"/>
          </a:ln>
        </p:spPr>
      </p:cxnSp>
      <p:cxnSp>
        <p:nvCxnSpPr>
          <p:cNvPr id="1168" name="Google Shape;1168;p59"/>
          <p:cNvCxnSpPr/>
          <p:nvPr/>
        </p:nvCxnSpPr>
        <p:spPr>
          <a:xfrm>
            <a:off x="3405682" y="3370888"/>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69" name="Google Shape;1169;p59"/>
          <p:cNvCxnSpPr/>
          <p:nvPr/>
        </p:nvCxnSpPr>
        <p:spPr>
          <a:xfrm>
            <a:off x="3657749" y="3119038"/>
            <a:ext cx="1798151" cy="9525"/>
          </a:xfrm>
          <a:prstGeom prst="straightConnector1">
            <a:avLst/>
          </a:prstGeom>
          <a:noFill/>
          <a:ln w="19050" cap="rnd" cmpd="sng">
            <a:solidFill>
              <a:srgbClr val="CA871E"/>
            </a:solidFill>
            <a:prstDash val="solid"/>
            <a:round/>
            <a:headEnd type="none" w="sm" len="sm"/>
            <a:tailEnd type="none" w="sm" len="sm"/>
          </a:ln>
        </p:spPr>
      </p:cxnSp>
      <p:cxnSp>
        <p:nvCxnSpPr>
          <p:cNvPr id="1170" name="Google Shape;1170;p59"/>
          <p:cNvCxnSpPr/>
          <p:nvPr/>
        </p:nvCxnSpPr>
        <p:spPr>
          <a:xfrm>
            <a:off x="5621649" y="3119038"/>
            <a:ext cx="1798151" cy="9525"/>
          </a:xfrm>
          <a:prstGeom prst="straightConnector1">
            <a:avLst/>
          </a:prstGeom>
          <a:noFill/>
          <a:ln w="19050" cap="rnd" cmpd="sng">
            <a:solidFill>
              <a:srgbClr val="CA871E"/>
            </a:solidFill>
            <a:prstDash val="solid"/>
            <a:round/>
            <a:headEnd type="none" w="sm" len="sm"/>
            <a:tailEnd type="none" w="sm" len="sm"/>
          </a:ln>
        </p:spPr>
      </p:cxnSp>
      <p:cxnSp>
        <p:nvCxnSpPr>
          <p:cNvPr id="1171" name="Google Shape;1171;p59"/>
          <p:cNvCxnSpPr/>
          <p:nvPr/>
        </p:nvCxnSpPr>
        <p:spPr>
          <a:xfrm>
            <a:off x="5369582" y="3370888"/>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72" name="Google Shape;1172;p59"/>
          <p:cNvCxnSpPr/>
          <p:nvPr/>
        </p:nvCxnSpPr>
        <p:spPr>
          <a:xfrm>
            <a:off x="7333482" y="3370888"/>
            <a:ext cx="338487" cy="9525"/>
          </a:xfrm>
          <a:prstGeom prst="straightConnector1">
            <a:avLst/>
          </a:prstGeom>
          <a:noFill/>
          <a:ln w="19050" cap="rnd" cmpd="sng">
            <a:solidFill>
              <a:srgbClr val="CA871E"/>
            </a:solidFill>
            <a:prstDash val="solid"/>
            <a:round/>
            <a:headEnd type="none" w="sm" len="sm"/>
            <a:tailEnd type="none" w="sm" len="sm"/>
          </a:ln>
        </p:spPr>
      </p:cxnSp>
      <p:cxnSp>
        <p:nvCxnSpPr>
          <p:cNvPr id="1173" name="Google Shape;1173;p59"/>
          <p:cNvCxnSpPr/>
          <p:nvPr/>
        </p:nvCxnSpPr>
        <p:spPr>
          <a:xfrm>
            <a:off x="3657749" y="1446513"/>
            <a:ext cx="1798451" cy="9525"/>
          </a:xfrm>
          <a:prstGeom prst="straightConnector1">
            <a:avLst/>
          </a:prstGeom>
          <a:noFill/>
          <a:ln w="19050" cap="rnd" cmpd="sng">
            <a:solidFill>
              <a:srgbClr val="CA871E"/>
            </a:solidFill>
            <a:prstDash val="solid"/>
            <a:round/>
            <a:headEnd type="none" w="sm" len="sm"/>
            <a:tailEnd type="none" w="sm" len="sm"/>
          </a:ln>
        </p:spPr>
      </p:cxnSp>
      <p:cxnSp>
        <p:nvCxnSpPr>
          <p:cNvPr id="1174" name="Google Shape;1174;p59"/>
          <p:cNvCxnSpPr/>
          <p:nvPr/>
        </p:nvCxnSpPr>
        <p:spPr>
          <a:xfrm>
            <a:off x="5621713" y="1446513"/>
            <a:ext cx="1798451" cy="9525"/>
          </a:xfrm>
          <a:prstGeom prst="straightConnector1">
            <a:avLst/>
          </a:prstGeom>
          <a:noFill/>
          <a:ln w="19050" cap="rnd" cmpd="sng">
            <a:solidFill>
              <a:srgbClr val="CA871E"/>
            </a:solidFill>
            <a:prstDash val="solid"/>
            <a:round/>
            <a:headEnd type="none" w="sm" len="sm"/>
            <a:tailEnd type="none" w="sm" len="sm"/>
          </a:ln>
        </p:spPr>
      </p:cxnSp>
      <p:cxnSp>
        <p:nvCxnSpPr>
          <p:cNvPr id="1175" name="Google Shape;1175;p59"/>
          <p:cNvCxnSpPr/>
          <p:nvPr/>
        </p:nvCxnSpPr>
        <p:spPr>
          <a:xfrm>
            <a:off x="5369645" y="1698363"/>
            <a:ext cx="338486" cy="9525"/>
          </a:xfrm>
          <a:prstGeom prst="straightConnector1">
            <a:avLst/>
          </a:prstGeom>
          <a:noFill/>
          <a:ln w="19050" cap="rnd" cmpd="sng">
            <a:solidFill>
              <a:srgbClr val="CA871E"/>
            </a:solidFill>
            <a:prstDash val="solid"/>
            <a:round/>
            <a:headEnd type="none" w="sm" len="sm"/>
            <a:tailEnd type="none" w="sm" len="sm"/>
          </a:ln>
        </p:spPr>
      </p:cxnSp>
      <p:cxnSp>
        <p:nvCxnSpPr>
          <p:cNvPr id="1176" name="Google Shape;1176;p59"/>
          <p:cNvCxnSpPr/>
          <p:nvPr/>
        </p:nvCxnSpPr>
        <p:spPr>
          <a:xfrm>
            <a:off x="7333632" y="1698363"/>
            <a:ext cx="338487" cy="9525"/>
          </a:xfrm>
          <a:prstGeom prst="straightConnector1">
            <a:avLst/>
          </a:prstGeom>
          <a:noFill/>
          <a:ln w="19050" cap="rnd" cmpd="sng">
            <a:solidFill>
              <a:srgbClr val="CA871E"/>
            </a:solidFill>
            <a:prstDash val="solid"/>
            <a:round/>
            <a:headEnd type="none" w="sm" len="sm"/>
            <a:tailEnd type="none" w="sm" len="sm"/>
          </a:ln>
        </p:spPr>
      </p:cxnSp>
      <p:cxnSp>
        <p:nvCxnSpPr>
          <p:cNvPr id="1177" name="Google Shape;1177;p59"/>
          <p:cNvCxnSpPr/>
          <p:nvPr/>
        </p:nvCxnSpPr>
        <p:spPr>
          <a:xfrm>
            <a:off x="1394072" y="2282763"/>
            <a:ext cx="6325905" cy="9525"/>
          </a:xfrm>
          <a:prstGeom prst="straightConnector1">
            <a:avLst/>
          </a:prstGeom>
          <a:noFill/>
          <a:ln w="19050" cap="rnd" cmpd="sng">
            <a:solidFill>
              <a:srgbClr val="CA871E"/>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Shape 903"/>
        <p:cNvGrpSpPr/>
        <p:nvPr/>
      </p:nvGrpSpPr>
      <p:grpSpPr>
        <a:xfrm>
          <a:off x="0" y="0"/>
          <a:ext cx="0" cy="0"/>
          <a:chOff x="0" y="0"/>
          <a:chExt cx="0" cy="0"/>
        </a:xfrm>
      </p:grpSpPr>
      <p:sp>
        <p:nvSpPr>
          <p:cNvPr id="904" name="Google Shape;904;p47"/>
          <p:cNvSpPr/>
          <p:nvPr/>
        </p:nvSpPr>
        <p:spPr>
          <a:xfrm>
            <a:off x="-66962" y="4603999"/>
            <a:ext cx="9297425" cy="461022"/>
          </a:xfrm>
          <a:custGeom>
            <a:avLst/>
            <a:gdLst/>
            <a:ahLst/>
            <a:cxnLst/>
            <a:rect l="l" t="t" r="r" b="b"/>
            <a:pathLst>
              <a:path w="18594850" h="922044" extrusionOk="0">
                <a:moveTo>
                  <a:pt x="0" y="0"/>
                </a:moveTo>
                <a:lnTo>
                  <a:pt x="18594850" y="0"/>
                </a:lnTo>
                <a:lnTo>
                  <a:pt x="18594850" y="922044"/>
                </a:lnTo>
                <a:lnTo>
                  <a:pt x="0" y="922044"/>
                </a:lnTo>
                <a:lnTo>
                  <a:pt x="0" y="0"/>
                </a:lnTo>
                <a:close/>
              </a:path>
            </a:pathLst>
          </a:custGeom>
          <a:blipFill rotWithShape="1">
            <a:blip r:embed="rId3">
              <a:alphaModFix/>
            </a:blip>
            <a:stretch>
              <a:fillRect/>
            </a:stretch>
          </a:blipFill>
          <a:ln>
            <a:noFill/>
          </a:ln>
        </p:spPr>
      </p:sp>
      <p:sp>
        <p:nvSpPr>
          <p:cNvPr id="905" name="Google Shape;905;p47"/>
          <p:cNvSpPr txBox="1"/>
          <p:nvPr/>
        </p:nvSpPr>
        <p:spPr>
          <a:xfrm>
            <a:off x="758938" y="471688"/>
            <a:ext cx="7626075"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3500" dirty="0">
                <a:solidFill>
                  <a:srgbClr val="7C4E1C"/>
                </a:solidFill>
                <a:latin typeface="Arimo"/>
                <a:ea typeface="Arimo"/>
                <a:cs typeface="Arimo"/>
                <a:sym typeface="Arimo"/>
              </a:rPr>
              <a:t>CHALLENGES</a:t>
            </a:r>
            <a:endParaRPr sz="700" dirty="0"/>
          </a:p>
        </p:txBody>
      </p:sp>
      <p:sp>
        <p:nvSpPr>
          <p:cNvPr id="906" name="Google Shape;906;p47"/>
          <p:cNvSpPr txBox="1"/>
          <p:nvPr/>
        </p:nvSpPr>
        <p:spPr>
          <a:xfrm>
            <a:off x="758938" y="1568350"/>
            <a:ext cx="3504975" cy="1994392"/>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endParaRPr sz="1200" b="0" i="0" u="none" strike="noStrike" cap="none" dirty="0">
              <a:solidFill>
                <a:srgbClr val="7C4E1C"/>
              </a:solidFill>
              <a:latin typeface="Arimo"/>
              <a:ea typeface="Arimo"/>
              <a:cs typeface="Arimo"/>
              <a:sym typeface="Arimo"/>
            </a:endParaRPr>
          </a:p>
          <a:p>
            <a:pPr marL="444500" marR="0" lvl="1" indent="-228600" algn="l" rtl="0">
              <a:lnSpc>
                <a:spcPct val="119958"/>
              </a:lnSpc>
              <a:spcBef>
                <a:spcPts val="0"/>
              </a:spcBef>
              <a:spcAft>
                <a:spcPts val="0"/>
              </a:spcAft>
              <a:buClr>
                <a:srgbClr val="7C4E1C"/>
              </a:buClr>
              <a:buSzPts val="1200"/>
              <a:buFont typeface="Arial"/>
              <a:buChar char="•"/>
            </a:pPr>
            <a:r>
              <a:rPr lang="en" sz="1200" b="0" i="0" u="none" strike="noStrike" cap="none" dirty="0">
                <a:solidFill>
                  <a:srgbClr val="7C4E1C"/>
                </a:solidFill>
                <a:latin typeface="Arimo"/>
                <a:ea typeface="Arimo"/>
                <a:cs typeface="Arimo"/>
                <a:sym typeface="Arimo"/>
              </a:rPr>
              <a:t>An overview of the company's mission and the product or service offered</a:t>
            </a:r>
            <a:endParaRPr sz="700" dirty="0"/>
          </a:p>
          <a:p>
            <a:pPr marL="444500" marR="0" lvl="1" indent="-228600" algn="l" rtl="0">
              <a:lnSpc>
                <a:spcPct val="119958"/>
              </a:lnSpc>
              <a:spcBef>
                <a:spcPts val="0"/>
              </a:spcBef>
              <a:spcAft>
                <a:spcPts val="0"/>
              </a:spcAft>
              <a:buClr>
                <a:srgbClr val="7C4E1C"/>
              </a:buClr>
              <a:buSzPts val="1200"/>
              <a:buFont typeface="Arial"/>
              <a:buChar char="•"/>
            </a:pPr>
            <a:r>
              <a:rPr lang="en" sz="1200" b="0" i="0" u="none" strike="noStrike" cap="none" dirty="0">
                <a:solidFill>
                  <a:srgbClr val="7C4E1C"/>
                </a:solidFill>
                <a:latin typeface="Arimo"/>
                <a:ea typeface="Arimo"/>
                <a:cs typeface="Arimo"/>
                <a:sym typeface="Arimo"/>
              </a:rPr>
              <a:t>Market opportunity</a:t>
            </a:r>
            <a:endParaRPr sz="700" dirty="0"/>
          </a:p>
          <a:p>
            <a:pPr marL="444500" marR="0" lvl="1" indent="-228600" algn="l" rtl="0">
              <a:lnSpc>
                <a:spcPct val="119958"/>
              </a:lnSpc>
              <a:spcBef>
                <a:spcPts val="0"/>
              </a:spcBef>
              <a:spcAft>
                <a:spcPts val="0"/>
              </a:spcAft>
              <a:buClr>
                <a:srgbClr val="7C4E1C"/>
              </a:buClr>
              <a:buSzPts val="1200"/>
              <a:buFont typeface="Arial"/>
              <a:buChar char="•"/>
            </a:pPr>
            <a:r>
              <a:rPr lang="en" sz="1200" b="0" i="0" u="none" strike="noStrike" cap="none" dirty="0">
                <a:solidFill>
                  <a:srgbClr val="7C4E1C"/>
                </a:solidFill>
                <a:latin typeface="Arimo"/>
                <a:ea typeface="Arimo"/>
                <a:cs typeface="Arimo"/>
                <a:sym typeface="Arimo"/>
              </a:rPr>
              <a:t>Team, financials, etc.</a:t>
            </a:r>
            <a:endParaRPr sz="700" dirty="0"/>
          </a:p>
          <a:p>
            <a:pPr marL="444500" marR="0" lvl="1" indent="-228600" algn="l" rtl="0">
              <a:lnSpc>
                <a:spcPct val="119958"/>
              </a:lnSpc>
              <a:spcBef>
                <a:spcPts val="0"/>
              </a:spcBef>
              <a:spcAft>
                <a:spcPts val="0"/>
              </a:spcAft>
              <a:buNone/>
            </a:pPr>
            <a:endParaRPr sz="1200" b="0" i="0" u="none" strike="noStrike" cap="none" dirty="0">
              <a:solidFill>
                <a:srgbClr val="7C4E1C"/>
              </a:solidFill>
              <a:latin typeface="Arimo"/>
              <a:ea typeface="Arimo"/>
              <a:cs typeface="Arimo"/>
              <a:sym typeface="Arimo"/>
            </a:endParaRPr>
          </a:p>
          <a:p>
            <a:pPr marL="444500" marR="0" lvl="1" indent="-228600" algn="l" rtl="0">
              <a:lnSpc>
                <a:spcPct val="119958"/>
              </a:lnSpc>
              <a:spcBef>
                <a:spcPts val="0"/>
              </a:spcBef>
              <a:spcAft>
                <a:spcPts val="0"/>
              </a:spcAft>
              <a:buNone/>
            </a:pPr>
            <a:r>
              <a:rPr lang="en" sz="1200" b="0" i="0" u="none" strike="noStrike" cap="none" dirty="0">
                <a:solidFill>
                  <a:srgbClr val="7C4E1C"/>
                </a:solidFill>
                <a:latin typeface="Arimo"/>
                <a:ea typeface="Arimo"/>
                <a:cs typeface="Arimo"/>
                <a:sym typeface="Arimo"/>
              </a:rPr>
              <a:t>The goal is to garner enough interest from investors so that they are motivated to invest in the business</a:t>
            </a:r>
            <a:endParaRPr sz="700" dirty="0"/>
          </a:p>
        </p:txBody>
      </p:sp>
      <p:sp>
        <p:nvSpPr>
          <p:cNvPr id="907" name="Google Shape;907;p47"/>
          <p:cNvSpPr/>
          <p:nvPr/>
        </p:nvSpPr>
        <p:spPr>
          <a:xfrm>
            <a:off x="4742425" y="1685250"/>
            <a:ext cx="3688300" cy="2207000"/>
          </a:xfrm>
          <a:custGeom>
            <a:avLst/>
            <a:gdLst/>
            <a:ahLst/>
            <a:cxnLst/>
            <a:rect l="l" t="t" r="r" b="b"/>
            <a:pathLst>
              <a:path w="7376600" h="4414000" extrusionOk="0">
                <a:moveTo>
                  <a:pt x="0" y="0"/>
                </a:moveTo>
                <a:lnTo>
                  <a:pt x="7376600" y="0"/>
                </a:lnTo>
                <a:lnTo>
                  <a:pt x="7376600" y="4414000"/>
                </a:lnTo>
                <a:lnTo>
                  <a:pt x="0" y="4414000"/>
                </a:lnTo>
                <a:lnTo>
                  <a:pt x="0" y="0"/>
                </a:lnTo>
                <a:close/>
              </a:path>
            </a:pathLst>
          </a:custGeom>
          <a:blipFill rotWithShape="1">
            <a:blip r:embed="rId4">
              <a:alphaModFix/>
            </a:blip>
            <a:stretch>
              <a:fillRect t="-5688" b="-5692"/>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580"/>
        <p:cNvGrpSpPr/>
        <p:nvPr/>
      </p:nvGrpSpPr>
      <p:grpSpPr>
        <a:xfrm>
          <a:off x="0" y="0"/>
          <a:ext cx="0" cy="0"/>
          <a:chOff x="0" y="0"/>
          <a:chExt cx="0" cy="0"/>
        </a:xfrm>
      </p:grpSpPr>
      <p:grpSp>
        <p:nvGrpSpPr>
          <p:cNvPr id="581" name="Google Shape;581;p33"/>
          <p:cNvGrpSpPr/>
          <p:nvPr/>
        </p:nvGrpSpPr>
        <p:grpSpPr>
          <a:xfrm rot="-1731662">
            <a:off x="436726" y="1639985"/>
            <a:ext cx="1360266" cy="1360266"/>
            <a:chOff x="25480" y="25480"/>
            <a:chExt cx="761840" cy="761840"/>
          </a:xfrm>
        </p:grpSpPr>
        <p:sp>
          <p:nvSpPr>
            <p:cNvPr id="582" name="Google Shape;582;p33"/>
            <p:cNvSpPr/>
            <p:nvPr/>
          </p:nvSpPr>
          <p:spPr>
            <a:xfrm>
              <a:off x="25480" y="25480"/>
              <a:ext cx="761840" cy="761840"/>
            </a:xfrm>
            <a:custGeom>
              <a:avLst/>
              <a:gdLst/>
              <a:ahLst/>
              <a:cxnLst/>
              <a:rect l="l" t="t" r="r" b="b"/>
              <a:pathLst>
                <a:path w="761840" h="761840" extrusionOk="0">
                  <a:moveTo>
                    <a:pt x="397841" y="10776"/>
                  </a:moveTo>
                  <a:lnTo>
                    <a:pt x="493315" y="215349"/>
                  </a:lnTo>
                  <a:cubicBezTo>
                    <a:pt x="504245" y="238769"/>
                    <a:pt x="523071" y="257595"/>
                    <a:pt x="546491" y="268525"/>
                  </a:cubicBezTo>
                  <a:lnTo>
                    <a:pt x="751064" y="363999"/>
                  </a:lnTo>
                  <a:cubicBezTo>
                    <a:pt x="757638" y="367068"/>
                    <a:pt x="761840" y="373665"/>
                    <a:pt x="761840" y="380920"/>
                  </a:cubicBezTo>
                  <a:cubicBezTo>
                    <a:pt x="761840" y="388175"/>
                    <a:pt x="757638" y="394772"/>
                    <a:pt x="751064" y="397841"/>
                  </a:cubicBezTo>
                  <a:lnTo>
                    <a:pt x="546491" y="493315"/>
                  </a:lnTo>
                  <a:cubicBezTo>
                    <a:pt x="523071" y="504245"/>
                    <a:pt x="504245" y="523071"/>
                    <a:pt x="493315" y="546491"/>
                  </a:cubicBezTo>
                  <a:lnTo>
                    <a:pt x="397841" y="751064"/>
                  </a:lnTo>
                  <a:cubicBezTo>
                    <a:pt x="394772" y="757638"/>
                    <a:pt x="388175" y="761840"/>
                    <a:pt x="380920" y="761840"/>
                  </a:cubicBezTo>
                  <a:cubicBezTo>
                    <a:pt x="373665" y="761840"/>
                    <a:pt x="367068" y="757638"/>
                    <a:pt x="363999" y="751064"/>
                  </a:cubicBezTo>
                  <a:lnTo>
                    <a:pt x="268525" y="546491"/>
                  </a:lnTo>
                  <a:cubicBezTo>
                    <a:pt x="257595" y="523071"/>
                    <a:pt x="238769" y="504245"/>
                    <a:pt x="215349" y="493315"/>
                  </a:cubicBezTo>
                  <a:lnTo>
                    <a:pt x="10776" y="397841"/>
                  </a:lnTo>
                  <a:cubicBezTo>
                    <a:pt x="4202" y="394772"/>
                    <a:pt x="0" y="388175"/>
                    <a:pt x="0" y="380920"/>
                  </a:cubicBezTo>
                  <a:cubicBezTo>
                    <a:pt x="0" y="373665"/>
                    <a:pt x="4202" y="367068"/>
                    <a:pt x="10776" y="363999"/>
                  </a:cubicBezTo>
                  <a:lnTo>
                    <a:pt x="215349" y="268525"/>
                  </a:lnTo>
                  <a:cubicBezTo>
                    <a:pt x="238769" y="257595"/>
                    <a:pt x="257595" y="238769"/>
                    <a:pt x="268525" y="215349"/>
                  </a:cubicBezTo>
                  <a:lnTo>
                    <a:pt x="363999" y="10776"/>
                  </a:lnTo>
                  <a:cubicBezTo>
                    <a:pt x="367068" y="4202"/>
                    <a:pt x="373665" y="0"/>
                    <a:pt x="380920" y="0"/>
                  </a:cubicBezTo>
                  <a:cubicBezTo>
                    <a:pt x="388175" y="0"/>
                    <a:pt x="394772" y="4202"/>
                    <a:pt x="397841" y="10776"/>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83" name="Google Shape;583;p33"/>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84" name="Google Shape;584;p33"/>
          <p:cNvSpPr/>
          <p:nvPr/>
        </p:nvSpPr>
        <p:spPr>
          <a:xfrm>
            <a:off x="917812" y="1512538"/>
            <a:ext cx="2718898" cy="1779643"/>
          </a:xfrm>
          <a:custGeom>
            <a:avLst/>
            <a:gdLst/>
            <a:ahLst/>
            <a:cxnLst/>
            <a:rect l="l" t="t" r="r" b="b"/>
            <a:pathLst>
              <a:path w="5437796" h="3559285" extrusionOk="0">
                <a:moveTo>
                  <a:pt x="0" y="0"/>
                </a:moveTo>
                <a:lnTo>
                  <a:pt x="5437796" y="0"/>
                </a:lnTo>
                <a:lnTo>
                  <a:pt x="5437796" y="3559285"/>
                </a:lnTo>
                <a:lnTo>
                  <a:pt x="0" y="3559285"/>
                </a:lnTo>
                <a:lnTo>
                  <a:pt x="0" y="0"/>
                </a:lnTo>
                <a:close/>
              </a:path>
            </a:pathLst>
          </a:custGeom>
          <a:blipFill rotWithShape="1">
            <a:blip r:embed="rId3">
              <a:alphaModFix/>
            </a:blip>
            <a:stretch>
              <a:fillRect/>
            </a:stretch>
          </a:blipFill>
          <a:ln>
            <a:noFill/>
          </a:ln>
        </p:spPr>
      </p:sp>
      <p:sp>
        <p:nvSpPr>
          <p:cNvPr id="585" name="Google Shape;585;p33"/>
          <p:cNvSpPr/>
          <p:nvPr/>
        </p:nvSpPr>
        <p:spPr>
          <a:xfrm>
            <a:off x="1791671" y="2101318"/>
            <a:ext cx="279607" cy="274015"/>
          </a:xfrm>
          <a:custGeom>
            <a:avLst/>
            <a:gdLst/>
            <a:ahLst/>
            <a:cxnLst/>
            <a:rect l="l" t="t" r="r" b="b"/>
            <a:pathLst>
              <a:path w="559214" h="548029" extrusionOk="0">
                <a:moveTo>
                  <a:pt x="0" y="0"/>
                </a:moveTo>
                <a:lnTo>
                  <a:pt x="559214" y="0"/>
                </a:lnTo>
                <a:lnTo>
                  <a:pt x="559214" y="548029"/>
                </a:lnTo>
                <a:lnTo>
                  <a:pt x="0" y="548029"/>
                </a:lnTo>
                <a:lnTo>
                  <a:pt x="0" y="0"/>
                </a:lnTo>
                <a:close/>
              </a:path>
            </a:pathLst>
          </a:custGeom>
          <a:blipFill rotWithShape="1">
            <a:blip r:embed="rId4">
              <a:alphaModFix/>
            </a:blip>
            <a:stretch>
              <a:fillRect/>
            </a:stretch>
          </a:blipFill>
          <a:ln>
            <a:noFill/>
          </a:ln>
        </p:spPr>
      </p:sp>
      <p:sp>
        <p:nvSpPr>
          <p:cNvPr id="586" name="Google Shape;586;p33"/>
          <p:cNvSpPr/>
          <p:nvPr/>
        </p:nvSpPr>
        <p:spPr>
          <a:xfrm flipH="1">
            <a:off x="256014" y="3381301"/>
            <a:ext cx="8804260" cy="3697789"/>
          </a:xfrm>
          <a:custGeom>
            <a:avLst/>
            <a:gdLst/>
            <a:ahLst/>
            <a:cxnLst/>
            <a:rect l="l" t="t" r="r" b="b"/>
            <a:pathLst>
              <a:path w="17608520" h="7395579" extrusionOk="0">
                <a:moveTo>
                  <a:pt x="17608521" y="0"/>
                </a:moveTo>
                <a:lnTo>
                  <a:pt x="0" y="0"/>
                </a:lnTo>
                <a:lnTo>
                  <a:pt x="0" y="7395578"/>
                </a:lnTo>
                <a:lnTo>
                  <a:pt x="17608521" y="7395578"/>
                </a:lnTo>
                <a:lnTo>
                  <a:pt x="17608521" y="0"/>
                </a:lnTo>
                <a:close/>
              </a:path>
            </a:pathLst>
          </a:custGeom>
          <a:blipFill rotWithShape="1">
            <a:blip r:embed="rId5">
              <a:alphaModFix amt="7999"/>
            </a:blip>
            <a:stretch>
              <a:fillRect/>
            </a:stretch>
          </a:blipFill>
          <a:ln>
            <a:noFill/>
          </a:ln>
        </p:spPr>
      </p:sp>
      <p:grpSp>
        <p:nvGrpSpPr>
          <p:cNvPr id="587" name="Google Shape;587;p33"/>
          <p:cNvGrpSpPr/>
          <p:nvPr/>
        </p:nvGrpSpPr>
        <p:grpSpPr>
          <a:xfrm>
            <a:off x="-78105" y="4375390"/>
            <a:ext cx="9300210" cy="1324159"/>
            <a:chOff x="0" y="-57150"/>
            <a:chExt cx="4898876" cy="697499"/>
          </a:xfrm>
        </p:grpSpPr>
        <p:sp>
          <p:nvSpPr>
            <p:cNvPr id="588" name="Google Shape;588;p33"/>
            <p:cNvSpPr/>
            <p:nvPr/>
          </p:nvSpPr>
          <p:spPr>
            <a:xfrm>
              <a:off x="0" y="0"/>
              <a:ext cx="4898876" cy="640349"/>
            </a:xfrm>
            <a:custGeom>
              <a:avLst/>
              <a:gdLst/>
              <a:ahLst/>
              <a:cxnLst/>
              <a:rect l="l" t="t" r="r" b="b"/>
              <a:pathLst>
                <a:path w="4898876" h="640349" extrusionOk="0">
                  <a:moveTo>
                    <a:pt x="0" y="0"/>
                  </a:moveTo>
                  <a:lnTo>
                    <a:pt x="4898876" y="0"/>
                  </a:lnTo>
                  <a:lnTo>
                    <a:pt x="4898876" y="640349"/>
                  </a:lnTo>
                  <a:lnTo>
                    <a:pt x="0" y="640349"/>
                  </a:lnTo>
                  <a:close/>
                </a:path>
              </a:pathLst>
            </a:custGeom>
            <a:gradFill>
              <a:gsLst>
                <a:gs pos="0">
                  <a:srgbClr val="EDF0F6">
                    <a:alpha val="0"/>
                  </a:srgbClr>
                </a:gs>
                <a:gs pos="100000">
                  <a:srgbClr val="EDF0F6"/>
                </a:gs>
              </a:gsLst>
              <a:lin ang="5400000" scaled="0"/>
            </a:gradFill>
            <a:ln>
              <a:noFill/>
            </a:ln>
          </p:spPr>
        </p:sp>
        <p:sp>
          <p:nvSpPr>
            <p:cNvPr id="589" name="Google Shape;589;p33"/>
            <p:cNvSpPr txBox="1"/>
            <p:nvPr/>
          </p:nvSpPr>
          <p:spPr>
            <a:xfrm>
              <a:off x="0" y="-57150"/>
              <a:ext cx="4898876" cy="69749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0" name="Google Shape;590;p33"/>
          <p:cNvGrpSpPr/>
          <p:nvPr/>
        </p:nvGrpSpPr>
        <p:grpSpPr>
          <a:xfrm>
            <a:off x="834477" y="3247799"/>
            <a:ext cx="2818894" cy="1236088"/>
            <a:chOff x="0" y="-57150"/>
            <a:chExt cx="688255" cy="301800"/>
          </a:xfrm>
        </p:grpSpPr>
        <p:sp>
          <p:nvSpPr>
            <p:cNvPr id="591" name="Google Shape;591;p33"/>
            <p:cNvSpPr/>
            <p:nvPr/>
          </p:nvSpPr>
          <p:spPr>
            <a:xfrm>
              <a:off x="0" y="0"/>
              <a:ext cx="688255" cy="244650"/>
            </a:xfrm>
            <a:custGeom>
              <a:avLst/>
              <a:gdLst/>
              <a:ahLst/>
              <a:cxnLst/>
              <a:rect l="l" t="t" r="r" b="b"/>
              <a:pathLst>
                <a:path w="688255" h="244650" extrusionOk="0">
                  <a:moveTo>
                    <a:pt x="27464" y="0"/>
                  </a:moveTo>
                  <a:lnTo>
                    <a:pt x="660790" y="0"/>
                  </a:lnTo>
                  <a:cubicBezTo>
                    <a:pt x="668074" y="0"/>
                    <a:pt x="675060" y="2894"/>
                    <a:pt x="680211" y="8044"/>
                  </a:cubicBezTo>
                  <a:cubicBezTo>
                    <a:pt x="685361" y="13195"/>
                    <a:pt x="688255" y="20180"/>
                    <a:pt x="688255" y="27464"/>
                  </a:cubicBezTo>
                  <a:lnTo>
                    <a:pt x="688255" y="217186"/>
                  </a:lnTo>
                  <a:cubicBezTo>
                    <a:pt x="688255" y="224470"/>
                    <a:pt x="685361" y="231456"/>
                    <a:pt x="680211" y="236606"/>
                  </a:cubicBezTo>
                  <a:cubicBezTo>
                    <a:pt x="675060" y="241757"/>
                    <a:pt x="668074" y="244650"/>
                    <a:pt x="660790" y="244650"/>
                  </a:cubicBezTo>
                  <a:lnTo>
                    <a:pt x="27464" y="244650"/>
                  </a:lnTo>
                  <a:cubicBezTo>
                    <a:pt x="20180" y="244650"/>
                    <a:pt x="13195" y="241757"/>
                    <a:pt x="8044" y="236606"/>
                  </a:cubicBezTo>
                  <a:cubicBezTo>
                    <a:pt x="2894" y="231456"/>
                    <a:pt x="0" y="224470"/>
                    <a:pt x="0" y="217186"/>
                  </a:cubicBezTo>
                  <a:lnTo>
                    <a:pt x="0" y="27464"/>
                  </a:lnTo>
                  <a:cubicBezTo>
                    <a:pt x="0" y="20180"/>
                    <a:pt x="2894" y="13195"/>
                    <a:pt x="8044" y="8044"/>
                  </a:cubicBezTo>
                  <a:cubicBezTo>
                    <a:pt x="13195" y="2894"/>
                    <a:pt x="20180" y="0"/>
                    <a:pt x="27464"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92" name="Google Shape;592;p33"/>
            <p:cNvSpPr txBox="1"/>
            <p:nvPr/>
          </p:nvSpPr>
          <p:spPr>
            <a:xfrm>
              <a:off x="0" y="-57150"/>
              <a:ext cx="688255" cy="301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93" name="Google Shape;593;p33"/>
          <p:cNvSpPr/>
          <p:nvPr/>
        </p:nvSpPr>
        <p:spPr>
          <a:xfrm>
            <a:off x="959207" y="3680147"/>
            <a:ext cx="822939" cy="667328"/>
          </a:xfrm>
          <a:custGeom>
            <a:avLst/>
            <a:gdLst/>
            <a:ahLst/>
            <a:cxnLst/>
            <a:rect l="l" t="t" r="r" b="b"/>
            <a:pathLst>
              <a:path w="1645877" h="1334656" extrusionOk="0">
                <a:moveTo>
                  <a:pt x="0" y="0"/>
                </a:moveTo>
                <a:lnTo>
                  <a:pt x="1645877" y="0"/>
                </a:lnTo>
                <a:lnTo>
                  <a:pt x="1645877" y="1334656"/>
                </a:lnTo>
                <a:lnTo>
                  <a:pt x="0" y="1334656"/>
                </a:lnTo>
                <a:lnTo>
                  <a:pt x="0" y="0"/>
                </a:lnTo>
                <a:close/>
              </a:path>
            </a:pathLst>
          </a:custGeom>
          <a:blipFill rotWithShape="1">
            <a:blip r:embed="rId6">
              <a:alphaModFix/>
            </a:blip>
            <a:stretch>
              <a:fillRect/>
            </a:stretch>
          </a:blipFill>
          <a:ln>
            <a:noFill/>
          </a:ln>
        </p:spPr>
      </p:sp>
      <p:grpSp>
        <p:nvGrpSpPr>
          <p:cNvPr id="594" name="Google Shape;594;p33"/>
          <p:cNvGrpSpPr/>
          <p:nvPr/>
        </p:nvGrpSpPr>
        <p:grpSpPr>
          <a:xfrm>
            <a:off x="4445223" y="3642252"/>
            <a:ext cx="1147545" cy="761842"/>
            <a:chOff x="0" y="-57150"/>
            <a:chExt cx="604468" cy="401299"/>
          </a:xfrm>
        </p:grpSpPr>
        <p:sp>
          <p:nvSpPr>
            <p:cNvPr id="595" name="Google Shape;595;p33"/>
            <p:cNvSpPr/>
            <p:nvPr/>
          </p:nvSpPr>
          <p:spPr>
            <a:xfrm>
              <a:off x="0" y="0"/>
              <a:ext cx="604468" cy="344149"/>
            </a:xfrm>
            <a:custGeom>
              <a:avLst/>
              <a:gdLst/>
              <a:ahLst/>
              <a:cxnLst/>
              <a:rect l="l" t="t" r="r" b="b"/>
              <a:pathLst>
                <a:path w="604468" h="344149" extrusionOk="0">
                  <a:moveTo>
                    <a:pt x="67465" y="0"/>
                  </a:moveTo>
                  <a:lnTo>
                    <a:pt x="537003" y="0"/>
                  </a:lnTo>
                  <a:cubicBezTo>
                    <a:pt x="554896" y="0"/>
                    <a:pt x="572056" y="7108"/>
                    <a:pt x="584708" y="19760"/>
                  </a:cubicBezTo>
                  <a:cubicBezTo>
                    <a:pt x="597360" y="32412"/>
                    <a:pt x="604468" y="49572"/>
                    <a:pt x="604468" y="67465"/>
                  </a:cubicBezTo>
                  <a:lnTo>
                    <a:pt x="604468" y="276684"/>
                  </a:lnTo>
                  <a:cubicBezTo>
                    <a:pt x="604468" y="294577"/>
                    <a:pt x="597360" y="311737"/>
                    <a:pt x="584708" y="324389"/>
                  </a:cubicBezTo>
                  <a:cubicBezTo>
                    <a:pt x="572056" y="337042"/>
                    <a:pt x="554896" y="344149"/>
                    <a:pt x="537003" y="344149"/>
                  </a:cubicBezTo>
                  <a:lnTo>
                    <a:pt x="67465" y="344149"/>
                  </a:lnTo>
                  <a:cubicBezTo>
                    <a:pt x="49572" y="344149"/>
                    <a:pt x="32412" y="337042"/>
                    <a:pt x="19760" y="324389"/>
                  </a:cubicBezTo>
                  <a:cubicBezTo>
                    <a:pt x="7108" y="311737"/>
                    <a:pt x="0" y="294577"/>
                    <a:pt x="0" y="276684"/>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96" name="Google Shape;596;p33"/>
            <p:cNvSpPr txBox="1"/>
            <p:nvPr/>
          </p:nvSpPr>
          <p:spPr>
            <a:xfrm>
              <a:off x="0" y="-57150"/>
              <a:ext cx="604468" cy="40129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7" name="Google Shape;597;p33"/>
          <p:cNvGrpSpPr/>
          <p:nvPr/>
        </p:nvGrpSpPr>
        <p:grpSpPr>
          <a:xfrm>
            <a:off x="4447711" y="2786586"/>
            <a:ext cx="1147545" cy="759375"/>
            <a:chOff x="0" y="-57150"/>
            <a:chExt cx="604468" cy="400000"/>
          </a:xfrm>
        </p:grpSpPr>
        <p:sp>
          <p:nvSpPr>
            <p:cNvPr id="598" name="Google Shape;598;p33"/>
            <p:cNvSpPr/>
            <p:nvPr/>
          </p:nvSpPr>
          <p:spPr>
            <a:xfrm>
              <a:off x="0" y="0"/>
              <a:ext cx="604468" cy="342850"/>
            </a:xfrm>
            <a:custGeom>
              <a:avLst/>
              <a:gdLst/>
              <a:ahLst/>
              <a:cxnLst/>
              <a:rect l="l" t="t" r="r" b="b"/>
              <a:pathLst>
                <a:path w="604468" h="342850" extrusionOk="0">
                  <a:moveTo>
                    <a:pt x="67465" y="0"/>
                  </a:moveTo>
                  <a:lnTo>
                    <a:pt x="537003" y="0"/>
                  </a:lnTo>
                  <a:cubicBezTo>
                    <a:pt x="554896" y="0"/>
                    <a:pt x="572056" y="7108"/>
                    <a:pt x="584708" y="19760"/>
                  </a:cubicBezTo>
                  <a:cubicBezTo>
                    <a:pt x="597360" y="32412"/>
                    <a:pt x="604468" y="49572"/>
                    <a:pt x="604468" y="67465"/>
                  </a:cubicBezTo>
                  <a:lnTo>
                    <a:pt x="604468" y="275385"/>
                  </a:lnTo>
                  <a:cubicBezTo>
                    <a:pt x="604468" y="312645"/>
                    <a:pt x="574263" y="342850"/>
                    <a:pt x="537003" y="342850"/>
                  </a:cubicBezTo>
                  <a:lnTo>
                    <a:pt x="67465" y="342850"/>
                  </a:lnTo>
                  <a:cubicBezTo>
                    <a:pt x="49572" y="342850"/>
                    <a:pt x="32412" y="335742"/>
                    <a:pt x="19760" y="323090"/>
                  </a:cubicBezTo>
                  <a:cubicBezTo>
                    <a:pt x="7108" y="310438"/>
                    <a:pt x="0" y="293277"/>
                    <a:pt x="0" y="275385"/>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99" name="Google Shape;599;p33"/>
            <p:cNvSpPr txBox="1"/>
            <p:nvPr/>
          </p:nvSpPr>
          <p:spPr>
            <a:xfrm>
              <a:off x="0" y="-57150"/>
              <a:ext cx="604468" cy="4000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0" name="Google Shape;600;p33"/>
          <p:cNvSpPr/>
          <p:nvPr/>
        </p:nvSpPr>
        <p:spPr>
          <a:xfrm>
            <a:off x="4574813" y="3142888"/>
            <a:ext cx="390583" cy="325960"/>
          </a:xfrm>
          <a:custGeom>
            <a:avLst/>
            <a:gdLst/>
            <a:ahLst/>
            <a:cxnLst/>
            <a:rect l="l" t="t" r="r" b="b"/>
            <a:pathLst>
              <a:path w="781167" h="651920" extrusionOk="0">
                <a:moveTo>
                  <a:pt x="0" y="0"/>
                </a:moveTo>
                <a:lnTo>
                  <a:pt x="781167" y="0"/>
                </a:lnTo>
                <a:lnTo>
                  <a:pt x="781167" y="651919"/>
                </a:lnTo>
                <a:lnTo>
                  <a:pt x="0" y="651919"/>
                </a:lnTo>
                <a:lnTo>
                  <a:pt x="0" y="0"/>
                </a:lnTo>
                <a:close/>
              </a:path>
            </a:pathLst>
          </a:custGeom>
          <a:blipFill rotWithShape="1">
            <a:blip r:embed="rId7">
              <a:alphaModFix/>
            </a:blip>
            <a:stretch>
              <a:fillRect/>
            </a:stretch>
          </a:blipFill>
          <a:ln>
            <a:noFill/>
          </a:ln>
        </p:spPr>
      </p:sp>
      <p:sp>
        <p:nvSpPr>
          <p:cNvPr id="601" name="Google Shape;601;p33"/>
          <p:cNvSpPr/>
          <p:nvPr/>
        </p:nvSpPr>
        <p:spPr>
          <a:xfrm>
            <a:off x="5037207" y="4222209"/>
            <a:ext cx="91146" cy="89322"/>
          </a:xfrm>
          <a:custGeom>
            <a:avLst/>
            <a:gdLst/>
            <a:ahLst/>
            <a:cxnLst/>
            <a:rect l="l" t="t" r="r" b="b"/>
            <a:pathLst>
              <a:path w="182291" h="178645" extrusionOk="0">
                <a:moveTo>
                  <a:pt x="0" y="0"/>
                </a:moveTo>
                <a:lnTo>
                  <a:pt x="182291" y="0"/>
                </a:lnTo>
                <a:lnTo>
                  <a:pt x="182291" y="178645"/>
                </a:lnTo>
                <a:lnTo>
                  <a:pt x="0" y="178645"/>
                </a:lnTo>
                <a:lnTo>
                  <a:pt x="0" y="0"/>
                </a:lnTo>
                <a:close/>
              </a:path>
            </a:pathLst>
          </a:custGeom>
          <a:blipFill rotWithShape="1">
            <a:blip r:embed="rId8">
              <a:alphaModFix/>
            </a:blip>
            <a:stretch>
              <a:fillRect/>
            </a:stretch>
          </a:blipFill>
          <a:ln>
            <a:noFill/>
          </a:ln>
        </p:spPr>
      </p:sp>
      <p:sp>
        <p:nvSpPr>
          <p:cNvPr id="602" name="Google Shape;602;p33"/>
          <p:cNvSpPr/>
          <p:nvPr/>
        </p:nvSpPr>
        <p:spPr>
          <a:xfrm>
            <a:off x="5039696" y="3364075"/>
            <a:ext cx="91146" cy="89322"/>
          </a:xfrm>
          <a:custGeom>
            <a:avLst/>
            <a:gdLst/>
            <a:ahLst/>
            <a:cxnLst/>
            <a:rect l="l" t="t" r="r" b="b"/>
            <a:pathLst>
              <a:path w="182291" h="178645" extrusionOk="0">
                <a:moveTo>
                  <a:pt x="0" y="0"/>
                </a:moveTo>
                <a:lnTo>
                  <a:pt x="182291" y="0"/>
                </a:lnTo>
                <a:lnTo>
                  <a:pt x="182291" y="178646"/>
                </a:lnTo>
                <a:lnTo>
                  <a:pt x="0" y="178646"/>
                </a:lnTo>
                <a:lnTo>
                  <a:pt x="0" y="0"/>
                </a:lnTo>
                <a:close/>
              </a:path>
            </a:pathLst>
          </a:custGeom>
          <a:blipFill rotWithShape="1">
            <a:blip r:embed="rId8">
              <a:alphaModFix/>
            </a:blip>
            <a:stretch>
              <a:fillRect/>
            </a:stretch>
          </a:blipFill>
          <a:ln>
            <a:noFill/>
          </a:ln>
        </p:spPr>
      </p:sp>
      <p:sp>
        <p:nvSpPr>
          <p:cNvPr id="603" name="Google Shape;603;p33"/>
          <p:cNvSpPr/>
          <p:nvPr/>
        </p:nvSpPr>
        <p:spPr>
          <a:xfrm>
            <a:off x="4635366" y="3982582"/>
            <a:ext cx="269404" cy="369046"/>
          </a:xfrm>
          <a:custGeom>
            <a:avLst/>
            <a:gdLst/>
            <a:ahLst/>
            <a:cxnLst/>
            <a:rect l="l" t="t" r="r" b="b"/>
            <a:pathLst>
              <a:path w="538807" h="738092" extrusionOk="0">
                <a:moveTo>
                  <a:pt x="0" y="0"/>
                </a:moveTo>
                <a:lnTo>
                  <a:pt x="538807" y="0"/>
                </a:lnTo>
                <a:lnTo>
                  <a:pt x="538807" y="738092"/>
                </a:lnTo>
                <a:lnTo>
                  <a:pt x="0" y="738092"/>
                </a:lnTo>
                <a:lnTo>
                  <a:pt x="0" y="0"/>
                </a:lnTo>
                <a:close/>
              </a:path>
            </a:pathLst>
          </a:custGeom>
          <a:blipFill rotWithShape="1">
            <a:blip r:embed="rId9">
              <a:alphaModFix/>
            </a:blip>
            <a:stretch>
              <a:fillRect/>
            </a:stretch>
          </a:blipFill>
          <a:ln>
            <a:noFill/>
          </a:ln>
        </p:spPr>
      </p:sp>
      <p:grpSp>
        <p:nvGrpSpPr>
          <p:cNvPr id="604" name="Google Shape;604;p33"/>
          <p:cNvGrpSpPr/>
          <p:nvPr/>
        </p:nvGrpSpPr>
        <p:grpSpPr>
          <a:xfrm rot="6596753">
            <a:off x="6709592" y="-434304"/>
            <a:ext cx="2867943" cy="2867943"/>
            <a:chOff x="12497" y="12497"/>
            <a:chExt cx="787806" cy="787806"/>
          </a:xfrm>
        </p:grpSpPr>
        <p:sp>
          <p:nvSpPr>
            <p:cNvPr id="605" name="Google Shape;605;p33"/>
            <p:cNvSpPr/>
            <p:nvPr/>
          </p:nvSpPr>
          <p:spPr>
            <a:xfrm>
              <a:off x="12497" y="12497"/>
              <a:ext cx="787806" cy="787806"/>
            </a:xfrm>
            <a:custGeom>
              <a:avLst/>
              <a:gdLst/>
              <a:ahLst/>
              <a:cxnLst/>
              <a:rect l="l" t="t" r="r" b="b"/>
              <a:pathLst>
                <a:path w="787806" h="787806" extrusionOk="0">
                  <a:moveTo>
                    <a:pt x="402202" y="5285"/>
                  </a:moveTo>
                  <a:lnTo>
                    <a:pt x="514919" y="246806"/>
                  </a:lnTo>
                  <a:cubicBezTo>
                    <a:pt x="520280" y="258293"/>
                    <a:pt x="529514" y="267526"/>
                    <a:pt x="541000" y="272887"/>
                  </a:cubicBezTo>
                  <a:lnTo>
                    <a:pt x="782521" y="385604"/>
                  </a:lnTo>
                  <a:cubicBezTo>
                    <a:pt x="785745" y="387109"/>
                    <a:pt x="787806" y="390345"/>
                    <a:pt x="787806" y="393903"/>
                  </a:cubicBezTo>
                  <a:cubicBezTo>
                    <a:pt x="787806" y="397461"/>
                    <a:pt x="785745" y="400697"/>
                    <a:pt x="782521" y="402202"/>
                  </a:cubicBezTo>
                  <a:lnTo>
                    <a:pt x="541000" y="514919"/>
                  </a:lnTo>
                  <a:cubicBezTo>
                    <a:pt x="529514" y="520280"/>
                    <a:pt x="520280" y="529514"/>
                    <a:pt x="514919" y="541000"/>
                  </a:cubicBezTo>
                  <a:lnTo>
                    <a:pt x="402202" y="782521"/>
                  </a:lnTo>
                  <a:cubicBezTo>
                    <a:pt x="400697" y="785745"/>
                    <a:pt x="397461" y="787806"/>
                    <a:pt x="393903" y="787806"/>
                  </a:cubicBezTo>
                  <a:cubicBezTo>
                    <a:pt x="390345" y="787806"/>
                    <a:pt x="387109" y="785745"/>
                    <a:pt x="385604" y="782521"/>
                  </a:cubicBezTo>
                  <a:lnTo>
                    <a:pt x="272887" y="541000"/>
                  </a:lnTo>
                  <a:cubicBezTo>
                    <a:pt x="267526" y="529514"/>
                    <a:pt x="258293" y="520280"/>
                    <a:pt x="246806" y="514919"/>
                  </a:cubicBezTo>
                  <a:lnTo>
                    <a:pt x="5285" y="402202"/>
                  </a:lnTo>
                  <a:cubicBezTo>
                    <a:pt x="2061" y="400697"/>
                    <a:pt x="0" y="397461"/>
                    <a:pt x="0" y="393903"/>
                  </a:cubicBezTo>
                  <a:cubicBezTo>
                    <a:pt x="0" y="390345"/>
                    <a:pt x="2061" y="387109"/>
                    <a:pt x="5285" y="385604"/>
                  </a:cubicBezTo>
                  <a:lnTo>
                    <a:pt x="246806" y="272887"/>
                  </a:lnTo>
                  <a:cubicBezTo>
                    <a:pt x="258293" y="267526"/>
                    <a:pt x="267526" y="258293"/>
                    <a:pt x="272887" y="246806"/>
                  </a:cubicBezTo>
                  <a:lnTo>
                    <a:pt x="385604" y="5285"/>
                  </a:lnTo>
                  <a:cubicBezTo>
                    <a:pt x="387109" y="2061"/>
                    <a:pt x="390345" y="0"/>
                    <a:pt x="393903" y="0"/>
                  </a:cubicBezTo>
                  <a:cubicBezTo>
                    <a:pt x="397461" y="0"/>
                    <a:pt x="400697" y="2061"/>
                    <a:pt x="402202" y="5285"/>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6" name="Google Shape;606;p33"/>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7" name="Google Shape;607;p33"/>
          <p:cNvSpPr txBox="1"/>
          <p:nvPr/>
        </p:nvSpPr>
        <p:spPr>
          <a:xfrm>
            <a:off x="514350" y="568905"/>
            <a:ext cx="8115300"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200" b="0" i="0" u="none" strike="noStrike" cap="none" dirty="0">
                <a:solidFill>
                  <a:srgbClr val="000000"/>
                </a:solidFill>
                <a:latin typeface="Arial"/>
                <a:ea typeface="Arial"/>
                <a:cs typeface="Arial"/>
                <a:sym typeface="Arial"/>
              </a:rPr>
              <a:t>Future Implimentations</a:t>
            </a:r>
            <a:endParaRPr sz="700" dirty="0"/>
          </a:p>
        </p:txBody>
      </p:sp>
      <p:sp>
        <p:nvSpPr>
          <p:cNvPr id="608" name="Google Shape;608;p33"/>
          <p:cNvSpPr txBox="1"/>
          <p:nvPr/>
        </p:nvSpPr>
        <p:spPr>
          <a:xfrm>
            <a:off x="4445223" y="1508938"/>
            <a:ext cx="2950743" cy="30350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0" i="0" u="none" strike="noStrike" cap="none">
                <a:solidFill>
                  <a:srgbClr val="000000"/>
                </a:solidFill>
                <a:latin typeface="Arial"/>
                <a:ea typeface="Arial"/>
                <a:cs typeface="Arial"/>
                <a:sym typeface="Arial"/>
              </a:rPr>
              <a:t>Bullish Stock</a:t>
            </a:r>
            <a:endParaRPr sz="700"/>
          </a:p>
        </p:txBody>
      </p:sp>
      <p:sp>
        <p:nvSpPr>
          <p:cNvPr id="609" name="Google Shape;609;p33"/>
          <p:cNvSpPr txBox="1"/>
          <p:nvPr/>
        </p:nvSpPr>
        <p:spPr>
          <a:xfrm>
            <a:off x="4582063" y="2907055"/>
            <a:ext cx="893343"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Borcelle</a:t>
            </a:r>
            <a:endParaRPr sz="700"/>
          </a:p>
        </p:txBody>
      </p:sp>
      <p:sp>
        <p:nvSpPr>
          <p:cNvPr id="610" name="Google Shape;610;p33"/>
          <p:cNvSpPr txBox="1"/>
          <p:nvPr/>
        </p:nvSpPr>
        <p:spPr>
          <a:xfrm>
            <a:off x="4579575" y="3765189"/>
            <a:ext cx="893343" cy="184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Liceria</a:t>
            </a:r>
            <a:endParaRPr sz="700"/>
          </a:p>
        </p:txBody>
      </p:sp>
      <p:sp>
        <p:nvSpPr>
          <p:cNvPr id="611" name="Google Shape;611;p33"/>
          <p:cNvSpPr txBox="1"/>
          <p:nvPr/>
        </p:nvSpPr>
        <p:spPr>
          <a:xfrm>
            <a:off x="2102610" y="2110468"/>
            <a:ext cx="802108" cy="3685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700" b="0" i="0" u="none" strike="noStrike" cap="none">
                <a:solidFill>
                  <a:srgbClr val="FFFFFF"/>
                </a:solidFill>
                <a:latin typeface="Arial"/>
                <a:ea typeface="Arial"/>
                <a:cs typeface="Arial"/>
                <a:sym typeface="Arial"/>
              </a:rPr>
              <a:t>35%</a:t>
            </a:r>
            <a:endParaRPr sz="700"/>
          </a:p>
        </p:txBody>
      </p:sp>
      <p:sp>
        <p:nvSpPr>
          <p:cNvPr id="612" name="Google Shape;612;p33"/>
          <p:cNvSpPr txBox="1"/>
          <p:nvPr/>
        </p:nvSpPr>
        <p:spPr>
          <a:xfrm>
            <a:off x="1776663" y="1895183"/>
            <a:ext cx="1030234" cy="16287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FFFFFF"/>
                </a:solidFill>
                <a:latin typeface="Poppins"/>
                <a:ea typeface="Poppins"/>
                <a:cs typeface="Poppins"/>
                <a:sym typeface="Poppins"/>
              </a:rPr>
              <a:t>Predicted</a:t>
            </a:r>
            <a:endParaRPr sz="700"/>
          </a:p>
        </p:txBody>
      </p:sp>
      <p:sp>
        <p:nvSpPr>
          <p:cNvPr id="613" name="Google Shape;613;p33"/>
          <p:cNvSpPr txBox="1"/>
          <p:nvPr/>
        </p:nvSpPr>
        <p:spPr>
          <a:xfrm>
            <a:off x="1852496" y="3748288"/>
            <a:ext cx="1722178" cy="63436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purus justo elit. Fusce sit amet orci nunc. Donec nibh nisi, nam nec erat in, vitae</a:t>
            </a:r>
            <a:endParaRPr sz="700"/>
          </a:p>
        </p:txBody>
      </p:sp>
      <p:sp>
        <p:nvSpPr>
          <p:cNvPr id="614" name="Google Shape;614;p33"/>
          <p:cNvSpPr txBox="1"/>
          <p:nvPr/>
        </p:nvSpPr>
        <p:spPr>
          <a:xfrm>
            <a:off x="1852496" y="3554582"/>
            <a:ext cx="1592681" cy="1841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000000"/>
                </a:solidFill>
                <a:latin typeface="Poppins"/>
                <a:ea typeface="Poppins"/>
                <a:cs typeface="Poppins"/>
                <a:sym typeface="Poppins"/>
              </a:rPr>
              <a:t>Larana Stock</a:t>
            </a:r>
            <a:endParaRPr sz="700"/>
          </a:p>
        </p:txBody>
      </p:sp>
      <p:sp>
        <p:nvSpPr>
          <p:cNvPr id="615" name="Google Shape;615;p33"/>
          <p:cNvSpPr txBox="1"/>
          <p:nvPr/>
        </p:nvSpPr>
        <p:spPr>
          <a:xfrm>
            <a:off x="4445223" y="1897273"/>
            <a:ext cx="4184427" cy="79152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 adipiscing elit. Aenean mattis justo vel ante sodales vehicula. Phasellus ante elit, bibendum tincidunt dapibus a, interdum a lacus. Lorem ipsum dolor sit amet, consectetur adipiscing elit. Morbi porta sit amet elit ut gravida. Ut tincidunt risus ante, vitae bibendum est imperdiet et.</a:t>
            </a:r>
            <a:endParaRPr sz="700"/>
          </a:p>
        </p:txBody>
      </p:sp>
      <p:sp>
        <p:nvSpPr>
          <p:cNvPr id="616" name="Google Shape;616;p33"/>
          <p:cNvSpPr txBox="1"/>
          <p:nvPr/>
        </p:nvSpPr>
        <p:spPr>
          <a:xfrm>
            <a:off x="5713872" y="2967601"/>
            <a:ext cx="2915778" cy="4772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 adipiscing elit. Aenean mattis justo vel ante sodales vehicula. Phasellus ante elit,</a:t>
            </a:r>
            <a:endParaRPr sz="700"/>
          </a:p>
        </p:txBody>
      </p:sp>
      <p:sp>
        <p:nvSpPr>
          <p:cNvPr id="617" name="Google Shape;617;p33"/>
          <p:cNvSpPr txBox="1"/>
          <p:nvPr/>
        </p:nvSpPr>
        <p:spPr>
          <a:xfrm>
            <a:off x="5713872" y="3824500"/>
            <a:ext cx="2915778" cy="4772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 adipiscing elit. Aenean mattis justo vel ante sodales vehicula. Phasellus ante elit,</a:t>
            </a:r>
            <a:endParaRPr sz="700"/>
          </a:p>
        </p:txBody>
      </p:sp>
      <p:sp>
        <p:nvSpPr>
          <p:cNvPr id="618" name="Google Shape;618;p33"/>
          <p:cNvSpPr txBox="1"/>
          <p:nvPr/>
        </p:nvSpPr>
        <p:spPr>
          <a:xfrm>
            <a:off x="5031464" y="4005559"/>
            <a:ext cx="484543" cy="1733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$178</a:t>
            </a:r>
            <a:endParaRPr sz="700"/>
          </a:p>
        </p:txBody>
      </p:sp>
      <p:sp>
        <p:nvSpPr>
          <p:cNvPr id="619" name="Google Shape;619;p33"/>
          <p:cNvSpPr txBox="1"/>
          <p:nvPr/>
        </p:nvSpPr>
        <p:spPr>
          <a:xfrm>
            <a:off x="5033953" y="3147425"/>
            <a:ext cx="484543" cy="1733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$250</a:t>
            </a:r>
            <a:endParaRPr sz="700"/>
          </a:p>
        </p:txBody>
      </p:sp>
      <p:sp>
        <p:nvSpPr>
          <p:cNvPr id="620" name="Google Shape;620;p33"/>
          <p:cNvSpPr txBox="1"/>
          <p:nvPr/>
        </p:nvSpPr>
        <p:spPr>
          <a:xfrm>
            <a:off x="5143997" y="4197008"/>
            <a:ext cx="372010"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34%</a:t>
            </a:r>
            <a:endParaRPr sz="700"/>
          </a:p>
        </p:txBody>
      </p:sp>
      <p:sp>
        <p:nvSpPr>
          <p:cNvPr id="621" name="Google Shape;621;p33"/>
          <p:cNvSpPr txBox="1"/>
          <p:nvPr/>
        </p:nvSpPr>
        <p:spPr>
          <a:xfrm>
            <a:off x="5146486" y="3338875"/>
            <a:ext cx="372010" cy="1444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000" b="1" i="0" u="none" strike="noStrike" cap="none">
                <a:solidFill>
                  <a:srgbClr val="00BF63"/>
                </a:solidFill>
                <a:latin typeface="Poppins Medium"/>
                <a:ea typeface="Poppins Medium"/>
                <a:cs typeface="Poppins Medium"/>
                <a:sym typeface="Poppins Medium"/>
              </a:rPr>
              <a:t>47%</a:t>
            </a:r>
            <a:endParaRPr sz="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656"/>
        <p:cNvGrpSpPr/>
        <p:nvPr/>
      </p:nvGrpSpPr>
      <p:grpSpPr>
        <a:xfrm>
          <a:off x="0" y="0"/>
          <a:ext cx="0" cy="0"/>
          <a:chOff x="0" y="0"/>
          <a:chExt cx="0" cy="0"/>
        </a:xfrm>
      </p:grpSpPr>
      <p:sp>
        <p:nvSpPr>
          <p:cNvPr id="657" name="Google Shape;657;p35"/>
          <p:cNvSpPr/>
          <p:nvPr/>
        </p:nvSpPr>
        <p:spPr>
          <a:xfrm flipH="1">
            <a:off x="-618683" y="1061042"/>
            <a:ext cx="4613388" cy="4515824"/>
          </a:xfrm>
          <a:custGeom>
            <a:avLst/>
            <a:gdLst/>
            <a:ahLst/>
            <a:cxnLst/>
            <a:rect l="l" t="t" r="r" b="b"/>
            <a:pathLst>
              <a:path w="9226776" h="9031648" extrusionOk="0">
                <a:moveTo>
                  <a:pt x="9226776" y="0"/>
                </a:moveTo>
                <a:lnTo>
                  <a:pt x="0" y="0"/>
                </a:lnTo>
                <a:lnTo>
                  <a:pt x="0" y="9031648"/>
                </a:lnTo>
                <a:lnTo>
                  <a:pt x="9226776" y="9031648"/>
                </a:lnTo>
                <a:lnTo>
                  <a:pt x="9226776" y="0"/>
                </a:lnTo>
                <a:close/>
              </a:path>
            </a:pathLst>
          </a:custGeom>
          <a:blipFill rotWithShape="1">
            <a:blip r:embed="rId3">
              <a:alphaModFix amt="15000"/>
            </a:blip>
            <a:stretch>
              <a:fillRect/>
            </a:stretch>
          </a:blipFill>
          <a:ln>
            <a:noFill/>
          </a:ln>
        </p:spPr>
      </p:sp>
      <p:grpSp>
        <p:nvGrpSpPr>
          <p:cNvPr id="658" name="Google Shape;658;p35"/>
          <p:cNvGrpSpPr/>
          <p:nvPr/>
        </p:nvGrpSpPr>
        <p:grpSpPr>
          <a:xfrm rot="2813847">
            <a:off x="1518643" y="-837864"/>
            <a:ext cx="2477008" cy="2477008"/>
            <a:chOff x="14400" y="14400"/>
            <a:chExt cx="784001" cy="784001"/>
          </a:xfrm>
        </p:grpSpPr>
        <p:sp>
          <p:nvSpPr>
            <p:cNvPr id="659" name="Google Shape;659;p35"/>
            <p:cNvSpPr/>
            <p:nvPr/>
          </p:nvSpPr>
          <p:spPr>
            <a:xfrm>
              <a:off x="14400" y="14400"/>
              <a:ext cx="784001" cy="784001"/>
            </a:xfrm>
            <a:custGeom>
              <a:avLst/>
              <a:gdLst/>
              <a:ahLst/>
              <a:cxnLst/>
              <a:rect l="l" t="t" r="r" b="b"/>
              <a:pathLst>
                <a:path w="784001" h="784001" extrusionOk="0">
                  <a:moveTo>
                    <a:pt x="401562" y="6089"/>
                  </a:moveTo>
                  <a:lnTo>
                    <a:pt x="511753" y="242196"/>
                  </a:lnTo>
                  <a:cubicBezTo>
                    <a:pt x="517930" y="255431"/>
                    <a:pt x="528569" y="266070"/>
                    <a:pt x="541804" y="272247"/>
                  </a:cubicBezTo>
                  <a:lnTo>
                    <a:pt x="777911" y="382438"/>
                  </a:lnTo>
                  <a:cubicBezTo>
                    <a:pt x="781626" y="384172"/>
                    <a:pt x="784000" y="387900"/>
                    <a:pt x="784000" y="392000"/>
                  </a:cubicBezTo>
                  <a:cubicBezTo>
                    <a:pt x="784000" y="396100"/>
                    <a:pt x="781626" y="399828"/>
                    <a:pt x="777911" y="401562"/>
                  </a:cubicBezTo>
                  <a:lnTo>
                    <a:pt x="541804" y="511753"/>
                  </a:lnTo>
                  <a:cubicBezTo>
                    <a:pt x="528569" y="517930"/>
                    <a:pt x="517930" y="528569"/>
                    <a:pt x="511753" y="541804"/>
                  </a:cubicBezTo>
                  <a:lnTo>
                    <a:pt x="401562" y="777911"/>
                  </a:lnTo>
                  <a:cubicBezTo>
                    <a:pt x="399828" y="781626"/>
                    <a:pt x="396100" y="784000"/>
                    <a:pt x="392000" y="784000"/>
                  </a:cubicBezTo>
                  <a:cubicBezTo>
                    <a:pt x="387900" y="784000"/>
                    <a:pt x="384172" y="781626"/>
                    <a:pt x="382438" y="777911"/>
                  </a:cubicBezTo>
                  <a:lnTo>
                    <a:pt x="272247" y="541804"/>
                  </a:lnTo>
                  <a:cubicBezTo>
                    <a:pt x="266070" y="528569"/>
                    <a:pt x="255431" y="517930"/>
                    <a:pt x="242196" y="511753"/>
                  </a:cubicBezTo>
                  <a:lnTo>
                    <a:pt x="6089" y="401562"/>
                  </a:lnTo>
                  <a:cubicBezTo>
                    <a:pt x="2374" y="399828"/>
                    <a:pt x="0" y="396100"/>
                    <a:pt x="0" y="392000"/>
                  </a:cubicBezTo>
                  <a:cubicBezTo>
                    <a:pt x="0" y="387900"/>
                    <a:pt x="2374" y="384172"/>
                    <a:pt x="6089" y="382438"/>
                  </a:cubicBezTo>
                  <a:lnTo>
                    <a:pt x="242196" y="272247"/>
                  </a:lnTo>
                  <a:cubicBezTo>
                    <a:pt x="255431" y="266070"/>
                    <a:pt x="266070" y="255431"/>
                    <a:pt x="272247" y="242196"/>
                  </a:cubicBezTo>
                  <a:lnTo>
                    <a:pt x="382438" y="6089"/>
                  </a:lnTo>
                  <a:cubicBezTo>
                    <a:pt x="384172" y="2374"/>
                    <a:pt x="387900" y="0"/>
                    <a:pt x="392000" y="0"/>
                  </a:cubicBezTo>
                  <a:cubicBezTo>
                    <a:pt x="396100" y="0"/>
                    <a:pt x="399828" y="2374"/>
                    <a:pt x="401562" y="6089"/>
                  </a:cubicBezTo>
                  <a:close/>
                </a:path>
              </a:pathLst>
            </a:custGeom>
            <a:gradFill>
              <a:gsLst>
                <a:gs pos="0">
                  <a:srgbClr val="FFFFFF">
                    <a:alpha val="65098"/>
                  </a:srgbClr>
                </a:gs>
                <a:gs pos="100000">
                  <a:srgbClr val="EDF0F6">
                    <a:alpha val="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0" name="Google Shape;660;p3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1" name="Google Shape;661;p35"/>
          <p:cNvSpPr/>
          <p:nvPr/>
        </p:nvSpPr>
        <p:spPr>
          <a:xfrm>
            <a:off x="5071461" y="-1663770"/>
            <a:ext cx="3892939" cy="4089024"/>
          </a:xfrm>
          <a:custGeom>
            <a:avLst/>
            <a:gdLst/>
            <a:ahLst/>
            <a:cxnLst/>
            <a:rect l="l" t="t" r="r" b="b"/>
            <a:pathLst>
              <a:path w="7785878" h="8178047" extrusionOk="0">
                <a:moveTo>
                  <a:pt x="0" y="0"/>
                </a:moveTo>
                <a:lnTo>
                  <a:pt x="7785877" y="0"/>
                </a:lnTo>
                <a:lnTo>
                  <a:pt x="7785877" y="8178047"/>
                </a:lnTo>
                <a:lnTo>
                  <a:pt x="0" y="8178047"/>
                </a:lnTo>
                <a:lnTo>
                  <a:pt x="0" y="0"/>
                </a:lnTo>
                <a:close/>
              </a:path>
            </a:pathLst>
          </a:custGeom>
          <a:blipFill rotWithShape="1">
            <a:blip r:embed="rId4">
              <a:alphaModFix amt="15000"/>
            </a:blip>
            <a:stretch>
              <a:fillRect/>
            </a:stretch>
          </a:blipFill>
          <a:ln>
            <a:noFill/>
          </a:ln>
        </p:spPr>
      </p:sp>
      <p:grpSp>
        <p:nvGrpSpPr>
          <p:cNvPr id="662" name="Google Shape;662;p35"/>
          <p:cNvGrpSpPr/>
          <p:nvPr/>
        </p:nvGrpSpPr>
        <p:grpSpPr>
          <a:xfrm rot="6384828">
            <a:off x="6576297" y="3322540"/>
            <a:ext cx="2694228" cy="2694228"/>
            <a:chOff x="13277" y="13277"/>
            <a:chExt cx="786247" cy="786247"/>
          </a:xfrm>
        </p:grpSpPr>
        <p:sp>
          <p:nvSpPr>
            <p:cNvPr id="663" name="Google Shape;663;p35"/>
            <p:cNvSpPr/>
            <p:nvPr/>
          </p:nvSpPr>
          <p:spPr>
            <a:xfrm>
              <a:off x="13277" y="13277"/>
              <a:ext cx="786247" cy="786247"/>
            </a:xfrm>
            <a:custGeom>
              <a:avLst/>
              <a:gdLst/>
              <a:ahLst/>
              <a:cxnLst/>
              <a:rect l="l" t="t" r="r" b="b"/>
              <a:pathLst>
                <a:path w="786247" h="786247" extrusionOk="0">
                  <a:moveTo>
                    <a:pt x="401940" y="5614"/>
                  </a:moveTo>
                  <a:lnTo>
                    <a:pt x="513622" y="244916"/>
                  </a:lnTo>
                  <a:cubicBezTo>
                    <a:pt x="519317" y="257120"/>
                    <a:pt x="529126" y="266929"/>
                    <a:pt x="541330" y="272624"/>
                  </a:cubicBezTo>
                  <a:lnTo>
                    <a:pt x="780632" y="384306"/>
                  </a:lnTo>
                  <a:cubicBezTo>
                    <a:pt x="784057" y="385905"/>
                    <a:pt x="786246" y="389343"/>
                    <a:pt x="786246" y="393123"/>
                  </a:cubicBezTo>
                  <a:cubicBezTo>
                    <a:pt x="786246" y="396903"/>
                    <a:pt x="784057" y="400341"/>
                    <a:pt x="780632" y="401940"/>
                  </a:cubicBezTo>
                  <a:lnTo>
                    <a:pt x="541330" y="513622"/>
                  </a:lnTo>
                  <a:cubicBezTo>
                    <a:pt x="529126" y="519317"/>
                    <a:pt x="519317" y="529126"/>
                    <a:pt x="513622" y="541330"/>
                  </a:cubicBezTo>
                  <a:lnTo>
                    <a:pt x="401940" y="780632"/>
                  </a:lnTo>
                  <a:cubicBezTo>
                    <a:pt x="400341" y="784057"/>
                    <a:pt x="396903" y="786246"/>
                    <a:pt x="393123" y="786246"/>
                  </a:cubicBezTo>
                  <a:cubicBezTo>
                    <a:pt x="389343" y="786246"/>
                    <a:pt x="385905" y="784057"/>
                    <a:pt x="384306" y="780632"/>
                  </a:cubicBezTo>
                  <a:lnTo>
                    <a:pt x="272624" y="541330"/>
                  </a:lnTo>
                  <a:cubicBezTo>
                    <a:pt x="266929" y="529126"/>
                    <a:pt x="257120" y="519317"/>
                    <a:pt x="244916" y="513622"/>
                  </a:cubicBezTo>
                  <a:lnTo>
                    <a:pt x="5614" y="401940"/>
                  </a:lnTo>
                  <a:cubicBezTo>
                    <a:pt x="2189" y="400341"/>
                    <a:pt x="0" y="396903"/>
                    <a:pt x="0" y="393123"/>
                  </a:cubicBezTo>
                  <a:cubicBezTo>
                    <a:pt x="0" y="389343"/>
                    <a:pt x="2189" y="385905"/>
                    <a:pt x="5614" y="384306"/>
                  </a:cubicBezTo>
                  <a:lnTo>
                    <a:pt x="244916" y="272624"/>
                  </a:lnTo>
                  <a:cubicBezTo>
                    <a:pt x="257120" y="266929"/>
                    <a:pt x="266929" y="257120"/>
                    <a:pt x="272624" y="244916"/>
                  </a:cubicBezTo>
                  <a:lnTo>
                    <a:pt x="384306" y="5614"/>
                  </a:lnTo>
                  <a:cubicBezTo>
                    <a:pt x="385905" y="2189"/>
                    <a:pt x="389343" y="0"/>
                    <a:pt x="393123" y="0"/>
                  </a:cubicBezTo>
                  <a:cubicBezTo>
                    <a:pt x="396903" y="0"/>
                    <a:pt x="400341" y="2189"/>
                    <a:pt x="401940" y="5614"/>
                  </a:cubicBezTo>
                  <a:close/>
                </a:path>
              </a:pathLst>
            </a:custGeom>
            <a:gradFill>
              <a:gsLst>
                <a:gs pos="0">
                  <a:srgbClr val="FFFFFF">
                    <a:alpha val="65098"/>
                  </a:srgbClr>
                </a:gs>
                <a:gs pos="100000">
                  <a:srgbClr val="EDF0F6">
                    <a:alpha val="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4" name="Google Shape;664;p3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5" name="Google Shape;665;p35"/>
          <p:cNvSpPr txBox="1"/>
          <p:nvPr/>
        </p:nvSpPr>
        <p:spPr>
          <a:xfrm>
            <a:off x="1392875" y="2911711"/>
            <a:ext cx="6530538" cy="32004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a:solidFill>
                  <a:srgbClr val="545454"/>
                </a:solidFill>
                <a:latin typeface="Poppins"/>
                <a:ea typeface="Poppins"/>
                <a:cs typeface="Poppins"/>
                <a:sym typeface="Poppins"/>
              </a:rPr>
              <a:t>Lorem ipsum dolor sit amet, consectetur adipiscing elit. Pellentesque quis massa facilisis arcu sodales varius. Phasellus non lorem feugiat felis pulvinar ultricies vel luctus erat. Vestibulum fermentum nulla ex.</a:t>
            </a:r>
            <a:endParaRPr sz="700"/>
          </a:p>
        </p:txBody>
      </p:sp>
      <p:sp>
        <p:nvSpPr>
          <p:cNvPr id="666" name="Google Shape;666;p35"/>
          <p:cNvSpPr txBox="1"/>
          <p:nvPr/>
        </p:nvSpPr>
        <p:spPr>
          <a:xfrm>
            <a:off x="686639" y="1880338"/>
            <a:ext cx="7943012" cy="105994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900" b="0" i="0" u="none" strike="noStrike" cap="none">
                <a:solidFill>
                  <a:srgbClr val="000000"/>
                </a:solidFill>
                <a:latin typeface="Arial"/>
                <a:ea typeface="Arial"/>
                <a:cs typeface="Arial"/>
                <a:sym typeface="Arial"/>
              </a:rPr>
              <a:t>Thank You</a:t>
            </a:r>
            <a:endParaRPr sz="700"/>
          </a:p>
        </p:txBody>
      </p:sp>
      <p:grpSp>
        <p:nvGrpSpPr>
          <p:cNvPr id="667" name="Google Shape;667;p35"/>
          <p:cNvGrpSpPr/>
          <p:nvPr/>
        </p:nvGrpSpPr>
        <p:grpSpPr>
          <a:xfrm rot="-88222">
            <a:off x="3723020" y="3408471"/>
            <a:ext cx="1497475" cy="1497475"/>
            <a:chOff x="23279" y="23279"/>
            <a:chExt cx="766242" cy="766242"/>
          </a:xfrm>
        </p:grpSpPr>
        <p:sp>
          <p:nvSpPr>
            <p:cNvPr id="668" name="Google Shape;668;p35"/>
            <p:cNvSpPr/>
            <p:nvPr/>
          </p:nvSpPr>
          <p:spPr>
            <a:xfrm>
              <a:off x="23279" y="23279"/>
              <a:ext cx="766242" cy="766242"/>
            </a:xfrm>
            <a:custGeom>
              <a:avLst/>
              <a:gdLst/>
              <a:ahLst/>
              <a:cxnLst/>
              <a:rect l="l" t="t" r="r" b="b"/>
              <a:pathLst>
                <a:path w="766242" h="766242" extrusionOk="0">
                  <a:moveTo>
                    <a:pt x="398580" y="9845"/>
                  </a:moveTo>
                  <a:lnTo>
                    <a:pt x="496977" y="220682"/>
                  </a:lnTo>
                  <a:cubicBezTo>
                    <a:pt x="506963" y="242079"/>
                    <a:pt x="524163" y="259279"/>
                    <a:pt x="545560" y="269265"/>
                  </a:cubicBezTo>
                  <a:lnTo>
                    <a:pt x="756397" y="367662"/>
                  </a:lnTo>
                  <a:cubicBezTo>
                    <a:pt x="762403" y="370465"/>
                    <a:pt x="766242" y="376493"/>
                    <a:pt x="766242" y="383121"/>
                  </a:cubicBezTo>
                  <a:cubicBezTo>
                    <a:pt x="766242" y="389749"/>
                    <a:pt x="762403" y="395777"/>
                    <a:pt x="756397" y="398580"/>
                  </a:cubicBezTo>
                  <a:lnTo>
                    <a:pt x="545560" y="496977"/>
                  </a:lnTo>
                  <a:cubicBezTo>
                    <a:pt x="524163" y="506963"/>
                    <a:pt x="506963" y="524163"/>
                    <a:pt x="496977" y="545560"/>
                  </a:cubicBezTo>
                  <a:lnTo>
                    <a:pt x="398580" y="756397"/>
                  </a:lnTo>
                  <a:cubicBezTo>
                    <a:pt x="395777" y="762403"/>
                    <a:pt x="389749" y="766242"/>
                    <a:pt x="383121" y="766242"/>
                  </a:cubicBezTo>
                  <a:cubicBezTo>
                    <a:pt x="376493" y="766242"/>
                    <a:pt x="370465" y="762403"/>
                    <a:pt x="367662" y="756397"/>
                  </a:cubicBezTo>
                  <a:lnTo>
                    <a:pt x="269265" y="545560"/>
                  </a:lnTo>
                  <a:cubicBezTo>
                    <a:pt x="259279" y="524163"/>
                    <a:pt x="242079" y="506963"/>
                    <a:pt x="220682" y="496977"/>
                  </a:cubicBezTo>
                  <a:lnTo>
                    <a:pt x="9845" y="398580"/>
                  </a:lnTo>
                  <a:cubicBezTo>
                    <a:pt x="3839" y="395777"/>
                    <a:pt x="0" y="389749"/>
                    <a:pt x="0" y="383121"/>
                  </a:cubicBezTo>
                  <a:cubicBezTo>
                    <a:pt x="0" y="376493"/>
                    <a:pt x="3839" y="370465"/>
                    <a:pt x="9845" y="367662"/>
                  </a:cubicBezTo>
                  <a:lnTo>
                    <a:pt x="220682" y="269265"/>
                  </a:lnTo>
                  <a:cubicBezTo>
                    <a:pt x="242079" y="259279"/>
                    <a:pt x="259279" y="242079"/>
                    <a:pt x="269265" y="220682"/>
                  </a:cubicBezTo>
                  <a:lnTo>
                    <a:pt x="367662" y="9845"/>
                  </a:lnTo>
                  <a:cubicBezTo>
                    <a:pt x="370465" y="3839"/>
                    <a:pt x="376493" y="0"/>
                    <a:pt x="383121" y="0"/>
                  </a:cubicBezTo>
                  <a:cubicBezTo>
                    <a:pt x="389749" y="0"/>
                    <a:pt x="395777" y="3839"/>
                    <a:pt x="398580" y="9845"/>
                  </a:cubicBezTo>
                  <a:close/>
                </a:path>
              </a:pathLst>
            </a:custGeom>
            <a:gradFill>
              <a:gsLst>
                <a:gs pos="0">
                  <a:srgbClr val="FFFFFF">
                    <a:alpha val="65098"/>
                  </a:srgbClr>
                </a:gs>
                <a:gs pos="100000">
                  <a:srgbClr val="EDF0F6">
                    <a:alpha val="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9" name="Google Shape;669;p35"/>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70" name="Google Shape;670;p35"/>
          <p:cNvSpPr/>
          <p:nvPr/>
        </p:nvSpPr>
        <p:spPr>
          <a:xfrm>
            <a:off x="3726811" y="1145388"/>
            <a:ext cx="276047" cy="216191"/>
          </a:xfrm>
          <a:custGeom>
            <a:avLst/>
            <a:gdLst/>
            <a:ahLst/>
            <a:cxnLst/>
            <a:rect l="l" t="t" r="r" b="b"/>
            <a:pathLst>
              <a:path w="552095" h="432382" extrusionOk="0">
                <a:moveTo>
                  <a:pt x="0" y="0"/>
                </a:moveTo>
                <a:lnTo>
                  <a:pt x="552095" y="0"/>
                </a:lnTo>
                <a:lnTo>
                  <a:pt x="552095" y="432382"/>
                </a:lnTo>
                <a:lnTo>
                  <a:pt x="0" y="432382"/>
                </a:lnTo>
                <a:lnTo>
                  <a:pt x="0" y="0"/>
                </a:lnTo>
                <a:close/>
              </a:path>
            </a:pathLst>
          </a:custGeom>
          <a:blipFill rotWithShape="1">
            <a:blip r:embed="rId5">
              <a:alphaModFix/>
            </a:blip>
            <a:stretch>
              <a:fillRect/>
            </a:stretch>
          </a:blipFill>
          <a:ln>
            <a:noFill/>
          </a:ln>
        </p:spPr>
      </p:sp>
      <p:sp>
        <p:nvSpPr>
          <p:cNvPr id="671" name="Google Shape;671;p35"/>
          <p:cNvSpPr txBox="1"/>
          <p:nvPr/>
        </p:nvSpPr>
        <p:spPr>
          <a:xfrm>
            <a:off x="4057475" y="1210778"/>
            <a:ext cx="1523346" cy="1650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Borcelle Market</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9"/>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749" name="Google Shape;749;p39"/>
          <p:cNvGrpSpPr/>
          <p:nvPr/>
        </p:nvGrpSpPr>
        <p:grpSpPr>
          <a:xfrm>
            <a:off x="3721579" y="1024743"/>
            <a:ext cx="2207375" cy="2090332"/>
            <a:chOff x="0" y="0"/>
            <a:chExt cx="1162733" cy="1101080"/>
          </a:xfrm>
        </p:grpSpPr>
        <p:sp>
          <p:nvSpPr>
            <p:cNvPr id="750" name="Google Shape;750;p39"/>
            <p:cNvSpPr/>
            <p:nvPr/>
          </p:nvSpPr>
          <p:spPr>
            <a:xfrm>
              <a:off x="0" y="0"/>
              <a:ext cx="1162733" cy="1101080"/>
            </a:xfrm>
            <a:custGeom>
              <a:avLst/>
              <a:gdLst/>
              <a:ahLst/>
              <a:cxnLst/>
              <a:rect l="l" t="t" r="r" b="b"/>
              <a:pathLst>
                <a:path w="1162733" h="1101080" extrusionOk="0">
                  <a:moveTo>
                    <a:pt x="0" y="0"/>
                  </a:moveTo>
                  <a:lnTo>
                    <a:pt x="1162733" y="0"/>
                  </a:lnTo>
                  <a:lnTo>
                    <a:pt x="1162733" y="1101080"/>
                  </a:lnTo>
                  <a:lnTo>
                    <a:pt x="0" y="1101080"/>
                  </a:lnTo>
                  <a:close/>
                </a:path>
              </a:pathLst>
            </a:custGeom>
            <a:solidFill>
              <a:srgbClr val="000000">
                <a:alpha val="0"/>
              </a:srgbClr>
            </a:solidFill>
            <a:ln w="19050" cap="sq" cmpd="sng">
              <a:solidFill>
                <a:srgbClr val="A6A6A6"/>
              </a:solidFill>
              <a:prstDash val="solid"/>
              <a:miter lim="8000"/>
              <a:headEnd type="none" w="sm" len="sm"/>
              <a:tailEnd type="none" w="sm" len="sm"/>
            </a:ln>
          </p:spPr>
        </p:sp>
        <p:sp>
          <p:nvSpPr>
            <p:cNvPr id="751" name="Google Shape;751;p39"/>
            <p:cNvSpPr txBox="1"/>
            <p:nvPr/>
          </p:nvSpPr>
          <p:spPr>
            <a:xfrm>
              <a:off x="0" y="19050"/>
              <a:ext cx="1162733" cy="1082030"/>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52" name="Google Shape;752;p39"/>
          <p:cNvGrpSpPr/>
          <p:nvPr/>
        </p:nvGrpSpPr>
        <p:grpSpPr>
          <a:xfrm>
            <a:off x="6231319" y="2357988"/>
            <a:ext cx="2398331" cy="2271162"/>
            <a:chOff x="0" y="0"/>
            <a:chExt cx="1263318" cy="1196332"/>
          </a:xfrm>
        </p:grpSpPr>
        <p:sp>
          <p:nvSpPr>
            <p:cNvPr id="753" name="Google Shape;753;p39"/>
            <p:cNvSpPr/>
            <p:nvPr/>
          </p:nvSpPr>
          <p:spPr>
            <a:xfrm>
              <a:off x="0" y="0"/>
              <a:ext cx="1263318" cy="1196332"/>
            </a:xfrm>
            <a:custGeom>
              <a:avLst/>
              <a:gdLst/>
              <a:ahLst/>
              <a:cxnLst/>
              <a:rect l="l" t="t" r="r" b="b"/>
              <a:pathLst>
                <a:path w="1263318" h="1196332" extrusionOk="0">
                  <a:moveTo>
                    <a:pt x="0" y="0"/>
                  </a:moveTo>
                  <a:lnTo>
                    <a:pt x="1263318" y="0"/>
                  </a:lnTo>
                  <a:lnTo>
                    <a:pt x="1263318" y="1196332"/>
                  </a:lnTo>
                  <a:lnTo>
                    <a:pt x="0" y="1196332"/>
                  </a:lnTo>
                  <a:close/>
                </a:path>
              </a:pathLst>
            </a:custGeom>
            <a:solidFill>
              <a:srgbClr val="000000">
                <a:alpha val="0"/>
              </a:srgbClr>
            </a:solidFill>
            <a:ln w="19050" cap="sq" cmpd="sng">
              <a:solidFill>
                <a:srgbClr val="A6A6A6"/>
              </a:solidFill>
              <a:prstDash val="solid"/>
              <a:miter lim="8000"/>
              <a:headEnd type="none" w="sm" len="sm"/>
              <a:tailEnd type="none" w="sm" len="sm"/>
            </a:ln>
          </p:spPr>
        </p:sp>
        <p:sp>
          <p:nvSpPr>
            <p:cNvPr id="754" name="Google Shape;754;p39"/>
            <p:cNvSpPr txBox="1"/>
            <p:nvPr/>
          </p:nvSpPr>
          <p:spPr>
            <a:xfrm>
              <a:off x="0" y="19050"/>
              <a:ext cx="1263318" cy="1177282"/>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55" name="Google Shape;755;p39"/>
          <p:cNvSpPr/>
          <p:nvPr/>
        </p:nvSpPr>
        <p:spPr>
          <a:xfrm>
            <a:off x="4056191" y="1304629"/>
            <a:ext cx="1642927" cy="1578236"/>
          </a:xfrm>
          <a:custGeom>
            <a:avLst/>
            <a:gdLst/>
            <a:ahLst/>
            <a:cxnLst/>
            <a:rect l="l" t="t" r="r" b="b"/>
            <a:pathLst>
              <a:path w="3285854" h="3156473" extrusionOk="0">
                <a:moveTo>
                  <a:pt x="0" y="0"/>
                </a:moveTo>
                <a:lnTo>
                  <a:pt x="3285854" y="0"/>
                </a:lnTo>
                <a:lnTo>
                  <a:pt x="3285854" y="3156473"/>
                </a:lnTo>
                <a:lnTo>
                  <a:pt x="0" y="3156473"/>
                </a:lnTo>
                <a:lnTo>
                  <a:pt x="0" y="0"/>
                </a:lnTo>
                <a:close/>
              </a:path>
            </a:pathLst>
          </a:custGeom>
          <a:blipFill rotWithShape="1">
            <a:blip r:embed="rId4">
              <a:alphaModFix/>
            </a:blip>
            <a:stretch>
              <a:fillRect/>
            </a:stretch>
          </a:blipFill>
          <a:ln>
            <a:noFill/>
          </a:ln>
        </p:spPr>
      </p:sp>
      <p:sp>
        <p:nvSpPr>
          <p:cNvPr id="756" name="Google Shape;756;p39"/>
          <p:cNvSpPr/>
          <p:nvPr/>
        </p:nvSpPr>
        <p:spPr>
          <a:xfrm>
            <a:off x="6518125" y="2593320"/>
            <a:ext cx="1839715" cy="1800499"/>
          </a:xfrm>
          <a:custGeom>
            <a:avLst/>
            <a:gdLst/>
            <a:ahLst/>
            <a:cxnLst/>
            <a:rect l="l" t="t" r="r" b="b"/>
            <a:pathLst>
              <a:path w="3679430" h="3600997" extrusionOk="0">
                <a:moveTo>
                  <a:pt x="0" y="0"/>
                </a:moveTo>
                <a:lnTo>
                  <a:pt x="3679430" y="0"/>
                </a:lnTo>
                <a:lnTo>
                  <a:pt x="3679430" y="3600998"/>
                </a:lnTo>
                <a:lnTo>
                  <a:pt x="0" y="3600998"/>
                </a:lnTo>
                <a:lnTo>
                  <a:pt x="0" y="0"/>
                </a:lnTo>
                <a:close/>
              </a:path>
            </a:pathLst>
          </a:custGeom>
          <a:blipFill rotWithShape="1">
            <a:blip r:embed="rId5">
              <a:alphaModFix/>
            </a:blip>
            <a:stretch>
              <a:fillRect/>
            </a:stretch>
          </a:blipFill>
          <a:ln>
            <a:noFill/>
          </a:ln>
        </p:spPr>
      </p:sp>
      <p:sp>
        <p:nvSpPr>
          <p:cNvPr id="757" name="Google Shape;757;p39"/>
          <p:cNvSpPr txBox="1"/>
          <p:nvPr/>
        </p:nvSpPr>
        <p:spPr>
          <a:xfrm>
            <a:off x="614734" y="389721"/>
            <a:ext cx="4090055" cy="1117229"/>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300" b="1" i="0" u="none" strike="noStrike" cap="none" dirty="0">
                <a:solidFill>
                  <a:srgbClr val="FFFFFF"/>
                </a:solidFill>
                <a:latin typeface="Montserrat"/>
                <a:ea typeface="Montserrat"/>
                <a:cs typeface="Montserrat"/>
                <a:sym typeface="Montserrat"/>
              </a:rPr>
              <a:t>DATA LOADING &amp; CLEANING</a:t>
            </a:r>
            <a:endParaRPr sz="700" dirty="0"/>
          </a:p>
        </p:txBody>
      </p:sp>
      <p:sp>
        <p:nvSpPr>
          <p:cNvPr id="758" name="Google Shape;758;p39"/>
          <p:cNvSpPr txBox="1"/>
          <p:nvPr/>
        </p:nvSpPr>
        <p:spPr>
          <a:xfrm>
            <a:off x="1238487" y="2202026"/>
            <a:ext cx="935825" cy="17307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MARKET </a:t>
            </a:r>
            <a:endParaRPr sz="700"/>
          </a:p>
        </p:txBody>
      </p:sp>
      <p:sp>
        <p:nvSpPr>
          <p:cNvPr id="759" name="Google Shape;759;p39"/>
          <p:cNvSpPr txBox="1"/>
          <p:nvPr/>
        </p:nvSpPr>
        <p:spPr>
          <a:xfrm>
            <a:off x="1238487" y="3546655"/>
            <a:ext cx="1375420" cy="173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LIMIT ORDERS</a:t>
            </a:r>
            <a:endParaRPr sz="700"/>
          </a:p>
        </p:txBody>
      </p:sp>
      <p:sp>
        <p:nvSpPr>
          <p:cNvPr id="760" name="Google Shape;760;p39"/>
          <p:cNvSpPr txBox="1"/>
          <p:nvPr/>
        </p:nvSpPr>
        <p:spPr>
          <a:xfrm>
            <a:off x="6518125" y="1039031"/>
            <a:ext cx="1750388" cy="17307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300" b="1" i="0" u="none" strike="noStrike" cap="none">
                <a:solidFill>
                  <a:srgbClr val="FFFFFF"/>
                </a:solidFill>
                <a:latin typeface="Montserrat"/>
                <a:ea typeface="Montserrat"/>
                <a:cs typeface="Montserrat"/>
                <a:sym typeface="Montserrat"/>
              </a:rPr>
              <a:t>LONG VS. SHORT</a:t>
            </a:r>
            <a:endParaRPr sz="700"/>
          </a:p>
        </p:txBody>
      </p:sp>
      <p:sp>
        <p:nvSpPr>
          <p:cNvPr id="761" name="Google Shape;761;p39"/>
          <p:cNvSpPr txBox="1"/>
          <p:nvPr/>
        </p:nvSpPr>
        <p:spPr>
          <a:xfrm>
            <a:off x="951773" y="2527913"/>
            <a:ext cx="2291012"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a:t>
            </a:r>
            <a:endParaRPr sz="700"/>
          </a:p>
        </p:txBody>
      </p:sp>
      <p:sp>
        <p:nvSpPr>
          <p:cNvPr id="762" name="Google Shape;762;p39"/>
          <p:cNvSpPr txBox="1"/>
          <p:nvPr/>
        </p:nvSpPr>
        <p:spPr>
          <a:xfrm>
            <a:off x="951773" y="3872542"/>
            <a:ext cx="2160472"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a:t>
            </a:r>
            <a:endParaRPr sz="700"/>
          </a:p>
        </p:txBody>
      </p:sp>
      <p:sp>
        <p:nvSpPr>
          <p:cNvPr id="763" name="Google Shape;763;p39"/>
          <p:cNvSpPr txBox="1"/>
          <p:nvPr/>
        </p:nvSpPr>
        <p:spPr>
          <a:xfrm>
            <a:off x="6231319" y="1364918"/>
            <a:ext cx="2004572" cy="6616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 </a:t>
            </a:r>
            <a:endParaRPr sz="700"/>
          </a:p>
        </p:txBody>
      </p:sp>
      <p:sp>
        <p:nvSpPr>
          <p:cNvPr id="765" name="Google Shape;765;p39"/>
          <p:cNvSpPr txBox="1"/>
          <p:nvPr/>
        </p:nvSpPr>
        <p:spPr>
          <a:xfrm>
            <a:off x="3721579" y="3606996"/>
            <a:ext cx="2087397" cy="82835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A6A6A6"/>
                </a:solidFill>
                <a:latin typeface="Inter"/>
                <a:ea typeface="Inter"/>
                <a:cs typeface="Inter"/>
                <a:sym typeface="Inter"/>
              </a:rPr>
              <a:t>Lorem ipsum dolor sit amet, consectetur adipiscing elit, sed do eiusmod tempor incididunt ut labore et dolore magna aliqua. Ut enim ad minim veniam.</a:t>
            </a:r>
            <a:endParaRPr sz="700"/>
          </a:p>
        </p:txBody>
      </p:sp>
      <p:grpSp>
        <p:nvGrpSpPr>
          <p:cNvPr id="766" name="Google Shape;766;p39"/>
          <p:cNvGrpSpPr/>
          <p:nvPr/>
        </p:nvGrpSpPr>
        <p:grpSpPr>
          <a:xfrm rot="5400000">
            <a:off x="940439" y="2187981"/>
            <a:ext cx="181340" cy="158673"/>
            <a:chOff x="0" y="0"/>
            <a:chExt cx="812800" cy="711200"/>
          </a:xfrm>
        </p:grpSpPr>
        <p:sp>
          <p:nvSpPr>
            <p:cNvPr id="767" name="Google Shape;767;p39"/>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B300"/>
            </a:solidFill>
            <a:ln>
              <a:noFill/>
            </a:ln>
          </p:spPr>
        </p:sp>
        <p:sp>
          <p:nvSpPr>
            <p:cNvPr id="768" name="Google Shape;768;p39"/>
            <p:cNvSpPr txBox="1"/>
            <p:nvPr/>
          </p:nvSpPr>
          <p:spPr>
            <a:xfrm>
              <a:off x="127000" y="349250"/>
              <a:ext cx="558800" cy="311150"/>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69" name="Google Shape;769;p39"/>
          <p:cNvGrpSpPr/>
          <p:nvPr/>
        </p:nvGrpSpPr>
        <p:grpSpPr>
          <a:xfrm rot="5400000">
            <a:off x="6219985" y="1042094"/>
            <a:ext cx="181341" cy="158673"/>
            <a:chOff x="0" y="0"/>
            <a:chExt cx="812800" cy="711200"/>
          </a:xfrm>
        </p:grpSpPr>
        <p:sp>
          <p:nvSpPr>
            <p:cNvPr id="770" name="Google Shape;770;p39"/>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B300"/>
            </a:solidFill>
            <a:ln>
              <a:noFill/>
            </a:ln>
          </p:spPr>
        </p:sp>
        <p:sp>
          <p:nvSpPr>
            <p:cNvPr id="771" name="Google Shape;771;p39"/>
            <p:cNvSpPr txBox="1"/>
            <p:nvPr/>
          </p:nvSpPr>
          <p:spPr>
            <a:xfrm>
              <a:off x="127000" y="349250"/>
              <a:ext cx="558800" cy="311150"/>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72" name="Google Shape;772;p39"/>
          <p:cNvGrpSpPr/>
          <p:nvPr/>
        </p:nvGrpSpPr>
        <p:grpSpPr>
          <a:xfrm rot="5400000">
            <a:off x="940439" y="3549719"/>
            <a:ext cx="181340" cy="158673"/>
            <a:chOff x="0" y="0"/>
            <a:chExt cx="812800" cy="711200"/>
          </a:xfrm>
        </p:grpSpPr>
        <p:sp>
          <p:nvSpPr>
            <p:cNvPr id="773" name="Google Shape;773;p39"/>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F0000"/>
            </a:solidFill>
            <a:ln>
              <a:noFill/>
            </a:ln>
          </p:spPr>
        </p:sp>
        <p:sp>
          <p:nvSpPr>
            <p:cNvPr id="774" name="Google Shape;774;p39"/>
            <p:cNvSpPr txBox="1"/>
            <p:nvPr/>
          </p:nvSpPr>
          <p:spPr>
            <a:xfrm>
              <a:off x="127000" y="349250"/>
              <a:ext cx="558800" cy="311150"/>
            </a:xfrm>
            <a:prstGeom prst="rect">
              <a:avLst/>
            </a:prstGeom>
            <a:noFill/>
            <a:ln>
              <a:noFill/>
            </a:ln>
          </p:spPr>
          <p:txBody>
            <a:bodyPr spcFirstLastPara="1" wrap="square" lIns="25400" tIns="25400" rIns="25400" bIns="25400" anchor="ctr" anchorCtr="0">
              <a:noAutofit/>
            </a:bodyPr>
            <a:lstStyle/>
            <a:p>
              <a:pPr marL="0" marR="0" lvl="0" indent="0" algn="ctr" rtl="0">
                <a:lnSpc>
                  <a:spcPct val="152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5" name="Google Shape;775;p39"/>
          <p:cNvSpPr/>
          <p:nvPr/>
        </p:nvSpPr>
        <p:spPr>
          <a:xfrm>
            <a:off x="8482919" y="404708"/>
            <a:ext cx="293463" cy="327393"/>
          </a:xfrm>
          <a:custGeom>
            <a:avLst/>
            <a:gdLst/>
            <a:ahLst/>
            <a:cxnLst/>
            <a:rect l="l" t="t" r="r" b="b"/>
            <a:pathLst>
              <a:path w="586926" h="654785" extrusionOk="0">
                <a:moveTo>
                  <a:pt x="0" y="0"/>
                </a:moveTo>
                <a:lnTo>
                  <a:pt x="586926" y="0"/>
                </a:lnTo>
                <a:lnTo>
                  <a:pt x="586926" y="654785"/>
                </a:lnTo>
                <a:lnTo>
                  <a:pt x="0" y="654785"/>
                </a:lnTo>
                <a:lnTo>
                  <a:pt x="0" y="0"/>
                </a:lnTo>
                <a:close/>
              </a:path>
            </a:pathLst>
          </a:custGeom>
          <a:blipFill rotWithShape="1">
            <a:blip r:embed="rId6">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0F6"/>
        </a:solidFill>
        <a:effectLst/>
      </p:bgPr>
    </p:bg>
    <p:spTree>
      <p:nvGrpSpPr>
        <p:cNvPr id="1" name="Shape 293"/>
        <p:cNvGrpSpPr/>
        <p:nvPr/>
      </p:nvGrpSpPr>
      <p:grpSpPr>
        <a:xfrm>
          <a:off x="0" y="0"/>
          <a:ext cx="0" cy="0"/>
          <a:chOff x="0" y="0"/>
          <a:chExt cx="0" cy="0"/>
        </a:xfrm>
      </p:grpSpPr>
      <p:grpSp>
        <p:nvGrpSpPr>
          <p:cNvPr id="294" name="Google Shape;294;p29"/>
          <p:cNvGrpSpPr/>
          <p:nvPr/>
        </p:nvGrpSpPr>
        <p:grpSpPr>
          <a:xfrm rot="8169472">
            <a:off x="7685428" y="1299874"/>
            <a:ext cx="1502928" cy="1502928"/>
            <a:chOff x="23199" y="23199"/>
            <a:chExt cx="766401" cy="766401"/>
          </a:xfrm>
        </p:grpSpPr>
        <p:sp>
          <p:nvSpPr>
            <p:cNvPr id="295" name="Google Shape;295;p29"/>
            <p:cNvSpPr/>
            <p:nvPr/>
          </p:nvSpPr>
          <p:spPr>
            <a:xfrm>
              <a:off x="23199" y="23199"/>
              <a:ext cx="766401" cy="766401"/>
            </a:xfrm>
            <a:custGeom>
              <a:avLst/>
              <a:gdLst/>
              <a:ahLst/>
              <a:cxnLst/>
              <a:rect l="l" t="t" r="r" b="b"/>
              <a:pathLst>
                <a:path w="766401" h="766401" extrusionOk="0">
                  <a:moveTo>
                    <a:pt x="398607" y="9812"/>
                  </a:moveTo>
                  <a:lnTo>
                    <a:pt x="497110" y="220875"/>
                  </a:lnTo>
                  <a:cubicBezTo>
                    <a:pt x="507062" y="242199"/>
                    <a:pt x="524203" y="259340"/>
                    <a:pt x="545527" y="269292"/>
                  </a:cubicBezTo>
                  <a:lnTo>
                    <a:pt x="756590" y="367795"/>
                  </a:lnTo>
                  <a:cubicBezTo>
                    <a:pt x="762576" y="370588"/>
                    <a:pt x="766402" y="376596"/>
                    <a:pt x="766402" y="383201"/>
                  </a:cubicBezTo>
                  <a:cubicBezTo>
                    <a:pt x="766402" y="389806"/>
                    <a:pt x="762576" y="395814"/>
                    <a:pt x="756590" y="398607"/>
                  </a:cubicBezTo>
                  <a:lnTo>
                    <a:pt x="545527" y="497110"/>
                  </a:lnTo>
                  <a:cubicBezTo>
                    <a:pt x="524203" y="507062"/>
                    <a:pt x="507062" y="524203"/>
                    <a:pt x="497110" y="545527"/>
                  </a:cubicBezTo>
                  <a:lnTo>
                    <a:pt x="398607" y="756590"/>
                  </a:lnTo>
                  <a:cubicBezTo>
                    <a:pt x="395814" y="762576"/>
                    <a:pt x="389806" y="766402"/>
                    <a:pt x="383201" y="766402"/>
                  </a:cubicBezTo>
                  <a:cubicBezTo>
                    <a:pt x="376596" y="766402"/>
                    <a:pt x="370588" y="762576"/>
                    <a:pt x="367795" y="756590"/>
                  </a:cubicBezTo>
                  <a:lnTo>
                    <a:pt x="269292" y="545527"/>
                  </a:lnTo>
                  <a:cubicBezTo>
                    <a:pt x="259340" y="524203"/>
                    <a:pt x="242199" y="507062"/>
                    <a:pt x="220875" y="497110"/>
                  </a:cubicBezTo>
                  <a:lnTo>
                    <a:pt x="9812" y="398607"/>
                  </a:lnTo>
                  <a:cubicBezTo>
                    <a:pt x="3826" y="395814"/>
                    <a:pt x="0" y="389806"/>
                    <a:pt x="0" y="383201"/>
                  </a:cubicBezTo>
                  <a:cubicBezTo>
                    <a:pt x="0" y="376596"/>
                    <a:pt x="3826" y="370588"/>
                    <a:pt x="9812" y="367795"/>
                  </a:cubicBezTo>
                  <a:lnTo>
                    <a:pt x="220875" y="269292"/>
                  </a:lnTo>
                  <a:cubicBezTo>
                    <a:pt x="242199" y="259340"/>
                    <a:pt x="259340" y="242199"/>
                    <a:pt x="269292" y="220875"/>
                  </a:cubicBezTo>
                  <a:lnTo>
                    <a:pt x="367795" y="9812"/>
                  </a:lnTo>
                  <a:cubicBezTo>
                    <a:pt x="370588" y="3826"/>
                    <a:pt x="376596" y="0"/>
                    <a:pt x="383201" y="0"/>
                  </a:cubicBezTo>
                  <a:cubicBezTo>
                    <a:pt x="389806" y="0"/>
                    <a:pt x="395814" y="3826"/>
                    <a:pt x="398607" y="9812"/>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6" name="Google Shape;296;p29"/>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7" name="Google Shape;297;p29"/>
          <p:cNvGrpSpPr/>
          <p:nvPr/>
        </p:nvGrpSpPr>
        <p:grpSpPr>
          <a:xfrm rot="4615832">
            <a:off x="-1009277" y="-237658"/>
            <a:ext cx="2324314" cy="2324314"/>
            <a:chOff x="15310" y="15310"/>
            <a:chExt cx="782180" cy="782180"/>
          </a:xfrm>
        </p:grpSpPr>
        <p:sp>
          <p:nvSpPr>
            <p:cNvPr id="298" name="Google Shape;298;p29"/>
            <p:cNvSpPr/>
            <p:nvPr/>
          </p:nvSpPr>
          <p:spPr>
            <a:xfrm>
              <a:off x="15310" y="15310"/>
              <a:ext cx="782180" cy="782180"/>
            </a:xfrm>
            <a:custGeom>
              <a:avLst/>
              <a:gdLst/>
              <a:ahLst/>
              <a:cxnLst/>
              <a:rect l="l" t="t" r="r" b="b"/>
              <a:pathLst>
                <a:path w="782180" h="782180" extrusionOk="0">
                  <a:moveTo>
                    <a:pt x="401257" y="6475"/>
                  </a:moveTo>
                  <a:lnTo>
                    <a:pt x="510238" y="239990"/>
                  </a:lnTo>
                  <a:cubicBezTo>
                    <a:pt x="516806" y="254063"/>
                    <a:pt x="528117" y="265374"/>
                    <a:pt x="542190" y="271942"/>
                  </a:cubicBezTo>
                  <a:lnTo>
                    <a:pt x="775705" y="380923"/>
                  </a:lnTo>
                  <a:cubicBezTo>
                    <a:pt x="779655" y="382767"/>
                    <a:pt x="782180" y="386731"/>
                    <a:pt x="782180" y="391090"/>
                  </a:cubicBezTo>
                  <a:cubicBezTo>
                    <a:pt x="782180" y="395449"/>
                    <a:pt x="779655" y="399413"/>
                    <a:pt x="775705" y="401257"/>
                  </a:cubicBezTo>
                  <a:lnTo>
                    <a:pt x="542190" y="510238"/>
                  </a:lnTo>
                  <a:cubicBezTo>
                    <a:pt x="528117" y="516806"/>
                    <a:pt x="516806" y="528117"/>
                    <a:pt x="510238" y="542190"/>
                  </a:cubicBezTo>
                  <a:lnTo>
                    <a:pt x="401257" y="775705"/>
                  </a:lnTo>
                  <a:cubicBezTo>
                    <a:pt x="399413" y="779655"/>
                    <a:pt x="395449" y="782180"/>
                    <a:pt x="391090" y="782180"/>
                  </a:cubicBezTo>
                  <a:cubicBezTo>
                    <a:pt x="386731" y="782180"/>
                    <a:pt x="382767" y="779655"/>
                    <a:pt x="380923" y="775705"/>
                  </a:cubicBezTo>
                  <a:lnTo>
                    <a:pt x="271942" y="542190"/>
                  </a:lnTo>
                  <a:cubicBezTo>
                    <a:pt x="265374" y="528117"/>
                    <a:pt x="254063" y="516806"/>
                    <a:pt x="239990" y="510238"/>
                  </a:cubicBezTo>
                  <a:lnTo>
                    <a:pt x="6475" y="401257"/>
                  </a:lnTo>
                  <a:cubicBezTo>
                    <a:pt x="2525" y="399413"/>
                    <a:pt x="0" y="395449"/>
                    <a:pt x="0" y="391090"/>
                  </a:cubicBezTo>
                  <a:cubicBezTo>
                    <a:pt x="0" y="386731"/>
                    <a:pt x="2525" y="382767"/>
                    <a:pt x="6475" y="380923"/>
                  </a:cubicBezTo>
                  <a:lnTo>
                    <a:pt x="239990" y="271942"/>
                  </a:lnTo>
                  <a:cubicBezTo>
                    <a:pt x="254063" y="265374"/>
                    <a:pt x="265374" y="254063"/>
                    <a:pt x="271942" y="239990"/>
                  </a:cubicBezTo>
                  <a:lnTo>
                    <a:pt x="380923" y="6475"/>
                  </a:lnTo>
                  <a:cubicBezTo>
                    <a:pt x="382767" y="2525"/>
                    <a:pt x="386731" y="0"/>
                    <a:pt x="391090" y="0"/>
                  </a:cubicBezTo>
                  <a:cubicBezTo>
                    <a:pt x="395449" y="0"/>
                    <a:pt x="399413" y="2525"/>
                    <a:pt x="401257" y="6475"/>
                  </a:cubicBezTo>
                  <a:close/>
                </a:path>
              </a:pathLst>
            </a:custGeom>
            <a:gradFill>
              <a:gsLst>
                <a:gs pos="0">
                  <a:srgbClr val="FFFFFF">
                    <a:alpha val="80000"/>
                  </a:srgbClr>
                </a:gs>
                <a:gs pos="100000">
                  <a:srgbClr val="EDF0F6">
                    <a:alpha val="80000"/>
                  </a:srgbClr>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9" name="Google Shape;299;p29"/>
            <p:cNvSpPr txBox="1"/>
            <p:nvPr/>
          </p:nvSpPr>
          <p:spPr>
            <a:xfrm>
              <a:off x="190500" y="133350"/>
              <a:ext cx="431800" cy="48895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0" name="Google Shape;300;p29"/>
          <p:cNvSpPr/>
          <p:nvPr/>
        </p:nvSpPr>
        <p:spPr>
          <a:xfrm flipH="1">
            <a:off x="391942" y="3273357"/>
            <a:ext cx="8804260" cy="3697789"/>
          </a:xfrm>
          <a:custGeom>
            <a:avLst/>
            <a:gdLst/>
            <a:ahLst/>
            <a:cxnLst/>
            <a:rect l="l" t="t" r="r" b="b"/>
            <a:pathLst>
              <a:path w="17608520" h="7395579" extrusionOk="0">
                <a:moveTo>
                  <a:pt x="17608521" y="0"/>
                </a:moveTo>
                <a:lnTo>
                  <a:pt x="0" y="0"/>
                </a:lnTo>
                <a:lnTo>
                  <a:pt x="0" y="7395578"/>
                </a:lnTo>
                <a:lnTo>
                  <a:pt x="17608521" y="7395578"/>
                </a:lnTo>
                <a:lnTo>
                  <a:pt x="17608521" y="0"/>
                </a:lnTo>
                <a:close/>
              </a:path>
            </a:pathLst>
          </a:custGeom>
          <a:blipFill rotWithShape="1">
            <a:blip r:embed="rId3">
              <a:alphaModFix amt="7999"/>
            </a:blip>
            <a:stretch>
              <a:fillRect/>
            </a:stretch>
          </a:blipFill>
          <a:ln>
            <a:noFill/>
          </a:ln>
        </p:spPr>
      </p:sp>
      <p:grpSp>
        <p:nvGrpSpPr>
          <p:cNvPr id="301" name="Google Shape;301;p29"/>
          <p:cNvGrpSpPr/>
          <p:nvPr/>
        </p:nvGrpSpPr>
        <p:grpSpPr>
          <a:xfrm>
            <a:off x="57823" y="4427173"/>
            <a:ext cx="9300210" cy="1324159"/>
            <a:chOff x="0" y="-57150"/>
            <a:chExt cx="4898876" cy="697499"/>
          </a:xfrm>
        </p:grpSpPr>
        <p:sp>
          <p:nvSpPr>
            <p:cNvPr id="302" name="Google Shape;302;p29"/>
            <p:cNvSpPr/>
            <p:nvPr/>
          </p:nvSpPr>
          <p:spPr>
            <a:xfrm>
              <a:off x="0" y="0"/>
              <a:ext cx="4898876" cy="640349"/>
            </a:xfrm>
            <a:custGeom>
              <a:avLst/>
              <a:gdLst/>
              <a:ahLst/>
              <a:cxnLst/>
              <a:rect l="l" t="t" r="r" b="b"/>
              <a:pathLst>
                <a:path w="4898876" h="640349" extrusionOk="0">
                  <a:moveTo>
                    <a:pt x="0" y="0"/>
                  </a:moveTo>
                  <a:lnTo>
                    <a:pt x="4898876" y="0"/>
                  </a:lnTo>
                  <a:lnTo>
                    <a:pt x="4898876" y="640349"/>
                  </a:lnTo>
                  <a:lnTo>
                    <a:pt x="0" y="640349"/>
                  </a:lnTo>
                  <a:close/>
                </a:path>
              </a:pathLst>
            </a:custGeom>
            <a:gradFill>
              <a:gsLst>
                <a:gs pos="0">
                  <a:srgbClr val="EDF0F6">
                    <a:alpha val="0"/>
                  </a:srgbClr>
                </a:gs>
                <a:gs pos="100000">
                  <a:srgbClr val="EDF0F6"/>
                </a:gs>
              </a:gsLst>
              <a:lin ang="5400000" scaled="0"/>
            </a:gradFill>
            <a:ln>
              <a:noFill/>
            </a:ln>
          </p:spPr>
        </p:sp>
        <p:sp>
          <p:nvSpPr>
            <p:cNvPr id="303" name="Google Shape;303;p29"/>
            <p:cNvSpPr txBox="1"/>
            <p:nvPr/>
          </p:nvSpPr>
          <p:spPr>
            <a:xfrm>
              <a:off x="0" y="-57150"/>
              <a:ext cx="4898876" cy="69749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4" name="Google Shape;304;p29"/>
          <p:cNvSpPr/>
          <p:nvPr/>
        </p:nvSpPr>
        <p:spPr>
          <a:xfrm>
            <a:off x="7345989" y="2108095"/>
            <a:ext cx="1178098" cy="1938528"/>
          </a:xfrm>
          <a:custGeom>
            <a:avLst/>
            <a:gdLst/>
            <a:ahLst/>
            <a:cxnLst/>
            <a:rect l="l" t="t" r="r" b="b"/>
            <a:pathLst>
              <a:path w="2356195" h="3877056" extrusionOk="0">
                <a:moveTo>
                  <a:pt x="0" y="0"/>
                </a:moveTo>
                <a:lnTo>
                  <a:pt x="2356195" y="0"/>
                </a:lnTo>
                <a:lnTo>
                  <a:pt x="2356195" y="3877056"/>
                </a:lnTo>
                <a:lnTo>
                  <a:pt x="0" y="3877056"/>
                </a:lnTo>
                <a:lnTo>
                  <a:pt x="0" y="0"/>
                </a:lnTo>
                <a:close/>
              </a:path>
            </a:pathLst>
          </a:custGeom>
          <a:blipFill rotWithShape="1">
            <a:blip r:embed="rId4">
              <a:alphaModFix/>
            </a:blip>
            <a:stretch>
              <a:fillRect l="-210462"/>
            </a:stretch>
          </a:blipFill>
          <a:ln>
            <a:noFill/>
          </a:ln>
        </p:spPr>
      </p:sp>
      <p:sp>
        <p:nvSpPr>
          <p:cNvPr id="305" name="Google Shape;305;p29"/>
          <p:cNvSpPr/>
          <p:nvPr/>
        </p:nvSpPr>
        <p:spPr>
          <a:xfrm>
            <a:off x="533552" y="2715463"/>
            <a:ext cx="439868" cy="723791"/>
          </a:xfrm>
          <a:custGeom>
            <a:avLst/>
            <a:gdLst/>
            <a:ahLst/>
            <a:cxnLst/>
            <a:rect l="l" t="t" r="r" b="b"/>
            <a:pathLst>
              <a:path w="879736" h="1447582" extrusionOk="0">
                <a:moveTo>
                  <a:pt x="0" y="0"/>
                </a:moveTo>
                <a:lnTo>
                  <a:pt x="879736" y="0"/>
                </a:lnTo>
                <a:lnTo>
                  <a:pt x="879736" y="1447582"/>
                </a:lnTo>
                <a:lnTo>
                  <a:pt x="0" y="1447582"/>
                </a:lnTo>
                <a:lnTo>
                  <a:pt x="0" y="0"/>
                </a:lnTo>
                <a:close/>
              </a:path>
            </a:pathLst>
          </a:custGeom>
          <a:blipFill rotWithShape="1">
            <a:blip r:embed="rId4">
              <a:alphaModFix/>
            </a:blip>
            <a:stretch>
              <a:fillRect l="-210462"/>
            </a:stretch>
          </a:blipFill>
          <a:ln>
            <a:noFill/>
          </a:ln>
        </p:spPr>
      </p:sp>
      <p:cxnSp>
        <p:nvCxnSpPr>
          <p:cNvPr id="306" name="Google Shape;306;p29"/>
          <p:cNvCxnSpPr/>
          <p:nvPr/>
        </p:nvCxnSpPr>
        <p:spPr>
          <a:xfrm>
            <a:off x="753486" y="3077359"/>
            <a:ext cx="7251204" cy="0"/>
          </a:xfrm>
          <a:prstGeom prst="straightConnector1">
            <a:avLst/>
          </a:prstGeom>
          <a:noFill/>
          <a:ln w="190500" cap="flat" cmpd="sng">
            <a:solidFill>
              <a:srgbClr val="D4DBE8"/>
            </a:solidFill>
            <a:prstDash val="solid"/>
            <a:round/>
            <a:headEnd type="none" w="sm" len="sm"/>
            <a:tailEnd type="none" w="sm" len="sm"/>
          </a:ln>
        </p:spPr>
      </p:cxnSp>
      <p:cxnSp>
        <p:nvCxnSpPr>
          <p:cNvPr id="307" name="Google Shape;307;p29"/>
          <p:cNvCxnSpPr/>
          <p:nvPr/>
        </p:nvCxnSpPr>
        <p:spPr>
          <a:xfrm>
            <a:off x="6450136" y="2033483"/>
            <a:ext cx="609232" cy="1043877"/>
          </a:xfrm>
          <a:prstGeom prst="straightConnector1">
            <a:avLst/>
          </a:prstGeom>
          <a:noFill/>
          <a:ln w="190500" cap="flat" cmpd="sng">
            <a:solidFill>
              <a:srgbClr val="D4DBE8"/>
            </a:solidFill>
            <a:prstDash val="solid"/>
            <a:round/>
            <a:headEnd type="none" w="sm" len="sm"/>
            <a:tailEnd type="none" w="sm" len="sm"/>
          </a:ln>
        </p:spPr>
      </p:cxnSp>
      <p:cxnSp>
        <p:nvCxnSpPr>
          <p:cNvPr id="308" name="Google Shape;308;p29"/>
          <p:cNvCxnSpPr/>
          <p:nvPr/>
        </p:nvCxnSpPr>
        <p:spPr>
          <a:xfrm>
            <a:off x="4251386" y="2033483"/>
            <a:ext cx="609232" cy="1043877"/>
          </a:xfrm>
          <a:prstGeom prst="straightConnector1">
            <a:avLst/>
          </a:prstGeom>
          <a:noFill/>
          <a:ln w="190500" cap="flat" cmpd="sng">
            <a:solidFill>
              <a:srgbClr val="D4DBE8"/>
            </a:solidFill>
            <a:prstDash val="solid"/>
            <a:round/>
            <a:headEnd type="none" w="sm" len="sm"/>
            <a:tailEnd type="none" w="sm" len="sm"/>
          </a:ln>
        </p:spPr>
      </p:cxnSp>
      <p:cxnSp>
        <p:nvCxnSpPr>
          <p:cNvPr id="309" name="Google Shape;309;p29"/>
          <p:cNvCxnSpPr/>
          <p:nvPr/>
        </p:nvCxnSpPr>
        <p:spPr>
          <a:xfrm>
            <a:off x="2060009" y="2033483"/>
            <a:ext cx="609232" cy="1043877"/>
          </a:xfrm>
          <a:prstGeom prst="straightConnector1">
            <a:avLst/>
          </a:prstGeom>
          <a:noFill/>
          <a:ln w="190500" cap="flat" cmpd="sng">
            <a:solidFill>
              <a:srgbClr val="D4DBE8"/>
            </a:solidFill>
            <a:prstDash val="solid"/>
            <a:round/>
            <a:headEnd type="none" w="sm" len="sm"/>
            <a:tailEnd type="none" w="sm" len="sm"/>
          </a:ln>
        </p:spPr>
      </p:cxnSp>
      <p:cxnSp>
        <p:nvCxnSpPr>
          <p:cNvPr id="310" name="Google Shape;310;p29"/>
          <p:cNvCxnSpPr/>
          <p:nvPr/>
        </p:nvCxnSpPr>
        <p:spPr>
          <a:xfrm rot="10800000" flipH="1">
            <a:off x="6450136" y="3077359"/>
            <a:ext cx="609232" cy="1043877"/>
          </a:xfrm>
          <a:prstGeom prst="straightConnector1">
            <a:avLst/>
          </a:prstGeom>
          <a:noFill/>
          <a:ln w="190500" cap="flat" cmpd="sng">
            <a:solidFill>
              <a:srgbClr val="D4DBE8"/>
            </a:solidFill>
            <a:prstDash val="solid"/>
            <a:round/>
            <a:headEnd type="none" w="sm" len="sm"/>
            <a:tailEnd type="none" w="sm" len="sm"/>
          </a:ln>
        </p:spPr>
      </p:cxnSp>
      <p:cxnSp>
        <p:nvCxnSpPr>
          <p:cNvPr id="311" name="Google Shape;311;p29"/>
          <p:cNvCxnSpPr/>
          <p:nvPr/>
        </p:nvCxnSpPr>
        <p:spPr>
          <a:xfrm rot="10800000" flipH="1">
            <a:off x="4251386" y="3077359"/>
            <a:ext cx="609232" cy="1043877"/>
          </a:xfrm>
          <a:prstGeom prst="straightConnector1">
            <a:avLst/>
          </a:prstGeom>
          <a:noFill/>
          <a:ln w="190500" cap="flat" cmpd="sng">
            <a:solidFill>
              <a:srgbClr val="D4DBE8"/>
            </a:solidFill>
            <a:prstDash val="solid"/>
            <a:round/>
            <a:headEnd type="none" w="sm" len="sm"/>
            <a:tailEnd type="none" w="sm" len="sm"/>
          </a:ln>
        </p:spPr>
      </p:cxnSp>
      <p:cxnSp>
        <p:nvCxnSpPr>
          <p:cNvPr id="312" name="Google Shape;312;p29"/>
          <p:cNvCxnSpPr/>
          <p:nvPr/>
        </p:nvCxnSpPr>
        <p:spPr>
          <a:xfrm rot="10800000" flipH="1">
            <a:off x="2060009" y="3077359"/>
            <a:ext cx="609232" cy="1043877"/>
          </a:xfrm>
          <a:prstGeom prst="straightConnector1">
            <a:avLst/>
          </a:prstGeom>
          <a:noFill/>
          <a:ln w="190500" cap="flat" cmpd="sng">
            <a:solidFill>
              <a:srgbClr val="D4DBE8"/>
            </a:solidFill>
            <a:prstDash val="solid"/>
            <a:round/>
            <a:headEnd type="none" w="sm" len="sm"/>
            <a:tailEnd type="none" w="sm" len="sm"/>
          </a:ln>
        </p:spPr>
      </p:cxnSp>
      <p:grpSp>
        <p:nvGrpSpPr>
          <p:cNvPr id="313" name="Google Shape;313;p29"/>
          <p:cNvGrpSpPr/>
          <p:nvPr/>
        </p:nvGrpSpPr>
        <p:grpSpPr>
          <a:xfrm>
            <a:off x="1028566" y="1574235"/>
            <a:ext cx="1147545" cy="607776"/>
            <a:chOff x="0" y="-57150"/>
            <a:chExt cx="604468" cy="320145"/>
          </a:xfrm>
        </p:grpSpPr>
        <p:sp>
          <p:nvSpPr>
            <p:cNvPr id="314" name="Google Shape;314;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5" name="Google Shape;315;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6" name="Google Shape;316;p29"/>
          <p:cNvGrpSpPr/>
          <p:nvPr/>
        </p:nvGrpSpPr>
        <p:grpSpPr>
          <a:xfrm>
            <a:off x="1028566" y="3864213"/>
            <a:ext cx="1147545" cy="607776"/>
            <a:chOff x="0" y="-57150"/>
            <a:chExt cx="604468" cy="320145"/>
          </a:xfrm>
        </p:grpSpPr>
        <p:sp>
          <p:nvSpPr>
            <p:cNvPr id="317" name="Google Shape;317;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8" name="Google Shape;318;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9" name="Google Shape;319;p29"/>
          <p:cNvGrpSpPr/>
          <p:nvPr/>
        </p:nvGrpSpPr>
        <p:grpSpPr>
          <a:xfrm>
            <a:off x="3192231" y="1574235"/>
            <a:ext cx="1147545" cy="607776"/>
            <a:chOff x="0" y="-57150"/>
            <a:chExt cx="604468" cy="320145"/>
          </a:xfrm>
        </p:grpSpPr>
        <p:sp>
          <p:nvSpPr>
            <p:cNvPr id="320" name="Google Shape;320;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1" name="Google Shape;321;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2" name="Google Shape;322;p29"/>
          <p:cNvGrpSpPr/>
          <p:nvPr/>
        </p:nvGrpSpPr>
        <p:grpSpPr>
          <a:xfrm>
            <a:off x="3192231" y="3864213"/>
            <a:ext cx="1147545" cy="607776"/>
            <a:chOff x="0" y="-57150"/>
            <a:chExt cx="604468" cy="320145"/>
          </a:xfrm>
        </p:grpSpPr>
        <p:sp>
          <p:nvSpPr>
            <p:cNvPr id="323" name="Google Shape;323;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4" name="Google Shape;324;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5" name="Google Shape;325;p29"/>
          <p:cNvGrpSpPr/>
          <p:nvPr/>
        </p:nvGrpSpPr>
        <p:grpSpPr>
          <a:xfrm>
            <a:off x="5411603" y="1574235"/>
            <a:ext cx="1147545" cy="607776"/>
            <a:chOff x="0" y="-57150"/>
            <a:chExt cx="604468" cy="320145"/>
          </a:xfrm>
        </p:grpSpPr>
        <p:sp>
          <p:nvSpPr>
            <p:cNvPr id="326" name="Google Shape;326;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7" name="Google Shape;327;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8" name="Google Shape;328;p29"/>
          <p:cNvGrpSpPr/>
          <p:nvPr/>
        </p:nvGrpSpPr>
        <p:grpSpPr>
          <a:xfrm>
            <a:off x="5383608" y="3864213"/>
            <a:ext cx="1147545" cy="607776"/>
            <a:chOff x="0" y="-57150"/>
            <a:chExt cx="604468" cy="320145"/>
          </a:xfrm>
        </p:grpSpPr>
        <p:sp>
          <p:nvSpPr>
            <p:cNvPr id="329" name="Google Shape;329;p29"/>
            <p:cNvSpPr/>
            <p:nvPr/>
          </p:nvSpPr>
          <p:spPr>
            <a:xfrm>
              <a:off x="0" y="0"/>
              <a:ext cx="604468" cy="262995"/>
            </a:xfrm>
            <a:custGeom>
              <a:avLst/>
              <a:gdLst/>
              <a:ahLst/>
              <a:cxnLst/>
              <a:rect l="l" t="t" r="r" b="b"/>
              <a:pathLst>
                <a:path w="604468" h="262995" extrusionOk="0">
                  <a:moveTo>
                    <a:pt x="67465" y="0"/>
                  </a:moveTo>
                  <a:lnTo>
                    <a:pt x="537003" y="0"/>
                  </a:lnTo>
                  <a:cubicBezTo>
                    <a:pt x="554896" y="0"/>
                    <a:pt x="572056" y="7108"/>
                    <a:pt x="584708" y="19760"/>
                  </a:cubicBezTo>
                  <a:cubicBezTo>
                    <a:pt x="597360" y="32412"/>
                    <a:pt x="604468" y="49572"/>
                    <a:pt x="604468" y="67465"/>
                  </a:cubicBezTo>
                  <a:lnTo>
                    <a:pt x="604468" y="195529"/>
                  </a:lnTo>
                  <a:cubicBezTo>
                    <a:pt x="604468" y="232789"/>
                    <a:pt x="574263" y="262995"/>
                    <a:pt x="537003" y="262995"/>
                  </a:cubicBezTo>
                  <a:lnTo>
                    <a:pt x="67465" y="262995"/>
                  </a:lnTo>
                  <a:cubicBezTo>
                    <a:pt x="49572" y="262995"/>
                    <a:pt x="32412" y="255887"/>
                    <a:pt x="19760" y="243234"/>
                  </a:cubicBezTo>
                  <a:cubicBezTo>
                    <a:pt x="7108" y="230582"/>
                    <a:pt x="0" y="213422"/>
                    <a:pt x="0" y="195529"/>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0" name="Google Shape;330;p29"/>
            <p:cNvSpPr txBox="1"/>
            <p:nvPr/>
          </p:nvSpPr>
          <p:spPr>
            <a:xfrm>
              <a:off x="0" y="-57150"/>
              <a:ext cx="604468" cy="32014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31" name="Google Shape;331;p29"/>
          <p:cNvGrpSpPr/>
          <p:nvPr/>
        </p:nvGrpSpPr>
        <p:grpSpPr>
          <a:xfrm>
            <a:off x="7482105" y="2651329"/>
            <a:ext cx="1147545" cy="743564"/>
            <a:chOff x="0" y="-57150"/>
            <a:chExt cx="604468" cy="391672"/>
          </a:xfrm>
        </p:grpSpPr>
        <p:sp>
          <p:nvSpPr>
            <p:cNvPr id="332" name="Google Shape;332;p29"/>
            <p:cNvSpPr/>
            <p:nvPr/>
          </p:nvSpPr>
          <p:spPr>
            <a:xfrm>
              <a:off x="0" y="0"/>
              <a:ext cx="604468" cy="334522"/>
            </a:xfrm>
            <a:custGeom>
              <a:avLst/>
              <a:gdLst/>
              <a:ahLst/>
              <a:cxnLst/>
              <a:rect l="l" t="t" r="r" b="b"/>
              <a:pathLst>
                <a:path w="604468" h="334522" extrusionOk="0">
                  <a:moveTo>
                    <a:pt x="67465" y="0"/>
                  </a:moveTo>
                  <a:lnTo>
                    <a:pt x="537003" y="0"/>
                  </a:lnTo>
                  <a:cubicBezTo>
                    <a:pt x="554896" y="0"/>
                    <a:pt x="572056" y="7108"/>
                    <a:pt x="584708" y="19760"/>
                  </a:cubicBezTo>
                  <a:cubicBezTo>
                    <a:pt x="597360" y="32412"/>
                    <a:pt x="604468" y="49572"/>
                    <a:pt x="604468" y="67465"/>
                  </a:cubicBezTo>
                  <a:lnTo>
                    <a:pt x="604468" y="267056"/>
                  </a:lnTo>
                  <a:cubicBezTo>
                    <a:pt x="604468" y="284949"/>
                    <a:pt x="597360" y="302109"/>
                    <a:pt x="584708" y="314762"/>
                  </a:cubicBezTo>
                  <a:cubicBezTo>
                    <a:pt x="572056" y="327414"/>
                    <a:pt x="554896" y="334522"/>
                    <a:pt x="537003" y="334522"/>
                  </a:cubicBezTo>
                  <a:lnTo>
                    <a:pt x="67465" y="334522"/>
                  </a:lnTo>
                  <a:cubicBezTo>
                    <a:pt x="49572" y="334522"/>
                    <a:pt x="32412" y="327414"/>
                    <a:pt x="19760" y="314762"/>
                  </a:cubicBezTo>
                  <a:cubicBezTo>
                    <a:pt x="7108" y="302109"/>
                    <a:pt x="0" y="284949"/>
                    <a:pt x="0" y="267056"/>
                  </a:cubicBezTo>
                  <a:lnTo>
                    <a:pt x="0" y="67465"/>
                  </a:lnTo>
                  <a:cubicBezTo>
                    <a:pt x="0" y="49572"/>
                    <a:pt x="7108" y="32412"/>
                    <a:pt x="19760" y="19760"/>
                  </a:cubicBezTo>
                  <a:cubicBezTo>
                    <a:pt x="32412" y="7108"/>
                    <a:pt x="49572" y="0"/>
                    <a:pt x="67465" y="0"/>
                  </a:cubicBezTo>
                  <a:close/>
                </a:path>
              </a:pathLst>
            </a:custGeom>
            <a:solidFill>
              <a:srgbClr val="FFFFFF"/>
            </a:solidFill>
            <a:ln w="9525" cap="sq" cmpd="sng">
              <a:solidFill>
                <a:srgbClr val="737373"/>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3" name="Google Shape;333;p29"/>
            <p:cNvSpPr txBox="1"/>
            <p:nvPr/>
          </p:nvSpPr>
          <p:spPr>
            <a:xfrm>
              <a:off x="0" y="-57150"/>
              <a:ext cx="604468" cy="3916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4" name="Google Shape;334;p29"/>
          <p:cNvSpPr txBox="1"/>
          <p:nvPr/>
        </p:nvSpPr>
        <p:spPr>
          <a:xfrm>
            <a:off x="-129475" y="711330"/>
            <a:ext cx="5349137"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800" b="0" i="0" u="none" strike="noStrike" cap="none" dirty="0">
                <a:solidFill>
                  <a:srgbClr val="000000"/>
                </a:solidFill>
                <a:latin typeface="Arial"/>
                <a:ea typeface="Arial"/>
                <a:cs typeface="Arial"/>
                <a:sym typeface="Arial"/>
              </a:rPr>
              <a:t>Factors Affecting Stock Prices</a:t>
            </a:r>
            <a:endParaRPr sz="2800" dirty="0"/>
          </a:p>
        </p:txBody>
      </p:sp>
      <p:sp>
        <p:nvSpPr>
          <p:cNvPr id="335" name="Google Shape;335;p29"/>
          <p:cNvSpPr txBox="1"/>
          <p:nvPr/>
        </p:nvSpPr>
        <p:spPr>
          <a:xfrm>
            <a:off x="1056561" y="1862520"/>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Political</a:t>
            </a:r>
            <a:endParaRPr sz="700"/>
          </a:p>
        </p:txBody>
      </p:sp>
      <p:sp>
        <p:nvSpPr>
          <p:cNvPr id="336" name="Google Shape;336;p29"/>
          <p:cNvSpPr txBox="1"/>
          <p:nvPr/>
        </p:nvSpPr>
        <p:spPr>
          <a:xfrm>
            <a:off x="1056561" y="4152498"/>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Supply</a:t>
            </a:r>
            <a:endParaRPr sz="700"/>
          </a:p>
        </p:txBody>
      </p:sp>
      <p:sp>
        <p:nvSpPr>
          <p:cNvPr id="337" name="Google Shape;337;p29"/>
          <p:cNvSpPr txBox="1"/>
          <p:nvPr/>
        </p:nvSpPr>
        <p:spPr>
          <a:xfrm>
            <a:off x="3220226" y="1862520"/>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Sentiment</a:t>
            </a:r>
            <a:endParaRPr sz="700"/>
          </a:p>
        </p:txBody>
      </p:sp>
      <p:sp>
        <p:nvSpPr>
          <p:cNvPr id="338" name="Google Shape;338;p29"/>
          <p:cNvSpPr txBox="1"/>
          <p:nvPr/>
        </p:nvSpPr>
        <p:spPr>
          <a:xfrm>
            <a:off x="3220226" y="4152498"/>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Interest Rates</a:t>
            </a:r>
            <a:endParaRPr sz="700"/>
          </a:p>
        </p:txBody>
      </p:sp>
      <p:sp>
        <p:nvSpPr>
          <p:cNvPr id="339" name="Google Shape;339;p29"/>
          <p:cNvSpPr txBox="1"/>
          <p:nvPr/>
        </p:nvSpPr>
        <p:spPr>
          <a:xfrm>
            <a:off x="5439599" y="1862520"/>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Economic</a:t>
            </a:r>
            <a:endParaRPr sz="700"/>
          </a:p>
        </p:txBody>
      </p:sp>
      <p:sp>
        <p:nvSpPr>
          <p:cNvPr id="340" name="Google Shape;340;p29"/>
          <p:cNvSpPr txBox="1"/>
          <p:nvPr/>
        </p:nvSpPr>
        <p:spPr>
          <a:xfrm>
            <a:off x="7582841" y="2834444"/>
            <a:ext cx="946074" cy="4714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000" b="1" i="0" u="none" strike="noStrike" cap="none">
                <a:solidFill>
                  <a:srgbClr val="000000"/>
                </a:solidFill>
                <a:latin typeface="Poppins"/>
                <a:ea typeface="Poppins"/>
                <a:cs typeface="Poppins"/>
                <a:sym typeface="Poppins"/>
              </a:rPr>
              <a:t>Factors Affecting Stock Prices</a:t>
            </a:r>
            <a:endParaRPr sz="700"/>
          </a:p>
        </p:txBody>
      </p:sp>
      <p:sp>
        <p:nvSpPr>
          <p:cNvPr id="341" name="Google Shape;341;p29"/>
          <p:cNvSpPr txBox="1"/>
          <p:nvPr/>
        </p:nvSpPr>
        <p:spPr>
          <a:xfrm>
            <a:off x="5411603" y="4152498"/>
            <a:ext cx="1091554" cy="1444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1" i="0" u="none" strike="noStrike" cap="none">
                <a:solidFill>
                  <a:srgbClr val="000000"/>
                </a:solidFill>
                <a:latin typeface="Poppins"/>
                <a:ea typeface="Poppins"/>
                <a:cs typeface="Poppins"/>
                <a:sym typeface="Poppins"/>
              </a:rPr>
              <a:t>Performance</a:t>
            </a:r>
            <a:endParaRPr sz="700"/>
          </a:p>
        </p:txBody>
      </p:sp>
      <p:sp>
        <p:nvSpPr>
          <p:cNvPr id="342" name="Google Shape;342;p29"/>
          <p:cNvSpPr txBox="1"/>
          <p:nvPr/>
        </p:nvSpPr>
        <p:spPr>
          <a:xfrm>
            <a:off x="1184305" y="2403740"/>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Uncertainty</a:t>
            </a:r>
            <a:endParaRPr sz="700"/>
          </a:p>
        </p:txBody>
      </p:sp>
      <p:sp>
        <p:nvSpPr>
          <p:cNvPr id="343" name="Google Shape;343;p29"/>
          <p:cNvSpPr txBox="1"/>
          <p:nvPr/>
        </p:nvSpPr>
        <p:spPr>
          <a:xfrm>
            <a:off x="1399903" y="3278119"/>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Balance</a:t>
            </a:r>
            <a:endParaRPr sz="700"/>
          </a:p>
        </p:txBody>
      </p:sp>
      <p:sp>
        <p:nvSpPr>
          <p:cNvPr id="344" name="Google Shape;344;p29"/>
          <p:cNvSpPr txBox="1"/>
          <p:nvPr/>
        </p:nvSpPr>
        <p:spPr>
          <a:xfrm>
            <a:off x="3375682" y="2403740"/>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News</a:t>
            </a:r>
            <a:endParaRPr sz="700"/>
          </a:p>
        </p:txBody>
      </p:sp>
      <p:sp>
        <p:nvSpPr>
          <p:cNvPr id="345" name="Google Shape;345;p29"/>
          <p:cNvSpPr txBox="1"/>
          <p:nvPr/>
        </p:nvSpPr>
        <p:spPr>
          <a:xfrm>
            <a:off x="3591279" y="3278119"/>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Debt</a:t>
            </a:r>
            <a:endParaRPr sz="700"/>
          </a:p>
        </p:txBody>
      </p:sp>
      <p:sp>
        <p:nvSpPr>
          <p:cNvPr id="346" name="Google Shape;346;p29"/>
          <p:cNvSpPr txBox="1"/>
          <p:nvPr/>
        </p:nvSpPr>
        <p:spPr>
          <a:xfrm>
            <a:off x="5574432" y="2403740"/>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Inflation</a:t>
            </a:r>
            <a:endParaRPr sz="700"/>
          </a:p>
        </p:txBody>
      </p:sp>
      <p:sp>
        <p:nvSpPr>
          <p:cNvPr id="347" name="Google Shape;347;p29"/>
          <p:cNvSpPr txBox="1"/>
          <p:nvPr/>
        </p:nvSpPr>
        <p:spPr>
          <a:xfrm>
            <a:off x="5790029" y="3278119"/>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Management</a:t>
            </a:r>
            <a:endParaRPr sz="700"/>
          </a:p>
        </p:txBody>
      </p:sp>
      <p:sp>
        <p:nvSpPr>
          <p:cNvPr id="348" name="Google Shape;348;p29"/>
          <p:cNvSpPr txBox="1"/>
          <p:nvPr/>
        </p:nvSpPr>
        <p:spPr>
          <a:xfrm>
            <a:off x="1399903" y="2709593"/>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Policies</a:t>
            </a:r>
            <a:endParaRPr sz="700"/>
          </a:p>
        </p:txBody>
      </p:sp>
      <p:sp>
        <p:nvSpPr>
          <p:cNvPr id="349" name="Google Shape;349;p29"/>
          <p:cNvSpPr txBox="1"/>
          <p:nvPr/>
        </p:nvSpPr>
        <p:spPr>
          <a:xfrm>
            <a:off x="1184305" y="3583973"/>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Information</a:t>
            </a:r>
            <a:endParaRPr sz="700"/>
          </a:p>
        </p:txBody>
      </p:sp>
      <p:sp>
        <p:nvSpPr>
          <p:cNvPr id="350" name="Google Shape;350;p29"/>
          <p:cNvSpPr txBox="1"/>
          <p:nvPr/>
        </p:nvSpPr>
        <p:spPr>
          <a:xfrm>
            <a:off x="3591279" y="2709593"/>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Speculation</a:t>
            </a:r>
            <a:endParaRPr sz="700"/>
          </a:p>
        </p:txBody>
      </p:sp>
      <p:sp>
        <p:nvSpPr>
          <p:cNvPr id="351" name="Google Shape;351;p29"/>
          <p:cNvSpPr txBox="1"/>
          <p:nvPr/>
        </p:nvSpPr>
        <p:spPr>
          <a:xfrm>
            <a:off x="3375682" y="3583973"/>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Capital</a:t>
            </a:r>
            <a:endParaRPr sz="700"/>
          </a:p>
        </p:txBody>
      </p:sp>
      <p:sp>
        <p:nvSpPr>
          <p:cNvPr id="352" name="Google Shape;352;p29"/>
          <p:cNvSpPr txBox="1"/>
          <p:nvPr/>
        </p:nvSpPr>
        <p:spPr>
          <a:xfrm>
            <a:off x="5790029" y="2709593"/>
            <a:ext cx="875705"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Interest rates</a:t>
            </a:r>
            <a:endParaRPr sz="700"/>
          </a:p>
        </p:txBody>
      </p:sp>
      <p:sp>
        <p:nvSpPr>
          <p:cNvPr id="353" name="Google Shape;353;p29"/>
          <p:cNvSpPr txBox="1"/>
          <p:nvPr/>
        </p:nvSpPr>
        <p:spPr>
          <a:xfrm>
            <a:off x="5574432" y="3583973"/>
            <a:ext cx="875704" cy="1323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0" i="0" u="none" strike="noStrike" cap="none">
                <a:solidFill>
                  <a:srgbClr val="545454"/>
                </a:solidFill>
                <a:latin typeface="Poppins"/>
                <a:ea typeface="Poppins"/>
                <a:cs typeface="Poppins"/>
                <a:sym typeface="Poppins"/>
              </a:rPr>
              <a:t>Revenue</a:t>
            </a:r>
            <a:endParaRPr sz="700"/>
          </a:p>
        </p:txBody>
      </p:sp>
      <p:sp>
        <p:nvSpPr>
          <p:cNvPr id="354" name="Google Shape;354;p29"/>
          <p:cNvSpPr txBox="1"/>
          <p:nvPr/>
        </p:nvSpPr>
        <p:spPr>
          <a:xfrm>
            <a:off x="1143617" y="1129286"/>
            <a:ext cx="6856766" cy="32004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0" i="0" u="none" strike="noStrike" cap="none" dirty="0">
                <a:solidFill>
                  <a:srgbClr val="545454"/>
                </a:solidFill>
                <a:latin typeface="Poppins"/>
                <a:ea typeface="Poppins"/>
                <a:cs typeface="Poppins"/>
                <a:sym typeface="Poppins"/>
              </a:rPr>
              <a:t>Lorem ipsum dolor sit amet, consectetur adipiscing elit. Pellentesque quis massa facilisis arcu sodales varius. Phasellus non lorem feugiat felis pulvinar ultricies vel luctus erat. Vestibulum fermentum nulla ex.</a:t>
            </a:r>
            <a:endParaRPr sz="700" dirty="0"/>
          </a:p>
        </p:txBody>
      </p:sp>
      <p:sp>
        <p:nvSpPr>
          <p:cNvPr id="2" name="Rectangle 1">
            <a:extLst>
              <a:ext uri="{FF2B5EF4-FFF2-40B4-BE49-F238E27FC236}">
                <a16:creationId xmlns:a16="http://schemas.microsoft.com/office/drawing/2014/main" id="{5BF906F3-1A0B-A7A8-3358-395F70CF0DEE}"/>
              </a:ext>
            </a:extLst>
          </p:cNvPr>
          <p:cNvSpPr/>
          <p:nvPr/>
        </p:nvSpPr>
        <p:spPr>
          <a:xfrm>
            <a:off x="533552" y="204395"/>
            <a:ext cx="4748453" cy="3973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06C63B8-E0E7-0E3B-151A-050F85C70C96}"/>
              </a:ext>
            </a:extLst>
          </p:cNvPr>
          <p:cNvSpPr txBox="1"/>
          <p:nvPr/>
        </p:nvSpPr>
        <p:spPr>
          <a:xfrm>
            <a:off x="616027" y="211781"/>
            <a:ext cx="3735659" cy="307777"/>
          </a:xfrm>
          <a:prstGeom prst="rect">
            <a:avLst/>
          </a:prstGeom>
          <a:noFill/>
        </p:spPr>
        <p:txBody>
          <a:bodyPr wrap="square" rtlCol="0">
            <a:spAutoFit/>
          </a:bodyPr>
          <a:lstStyle/>
          <a:p>
            <a:r>
              <a:rPr lang="en-IN" dirty="0"/>
              <a:t>DATA VISUALIZATIONS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4"/>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2"/>
          <p:cNvSpPr/>
          <p:nvPr/>
        </p:nvSpPr>
        <p:spPr>
          <a:xfrm flipH="1">
            <a:off x="3995087" y="0"/>
            <a:ext cx="5241305" cy="5215290"/>
          </a:xfrm>
          <a:custGeom>
            <a:avLst/>
            <a:gdLst/>
            <a:ahLst/>
            <a:cxnLst/>
            <a:rect l="l" t="t" r="r" b="b"/>
            <a:pathLst>
              <a:path w="10482610" h="10430579" extrusionOk="0">
                <a:moveTo>
                  <a:pt x="10482610" y="0"/>
                </a:moveTo>
                <a:lnTo>
                  <a:pt x="0" y="0"/>
                </a:lnTo>
                <a:lnTo>
                  <a:pt x="0" y="10430579"/>
                </a:lnTo>
                <a:lnTo>
                  <a:pt x="10482610" y="10430579"/>
                </a:lnTo>
                <a:lnTo>
                  <a:pt x="10482610" y="0"/>
                </a:lnTo>
                <a:close/>
              </a:path>
            </a:pathLst>
          </a:custGeom>
          <a:blipFill rotWithShape="1">
            <a:blip r:embed="rId3">
              <a:alphaModFix/>
            </a:blip>
            <a:stretch>
              <a:fillRect l="-33589" r="-15755"/>
            </a:stretch>
          </a:blipFill>
          <a:ln>
            <a:noFill/>
          </a:ln>
        </p:spPr>
      </p:sp>
      <p:sp>
        <p:nvSpPr>
          <p:cNvPr id="813" name="Google Shape;813;p42"/>
          <p:cNvSpPr/>
          <p:nvPr/>
        </p:nvSpPr>
        <p:spPr>
          <a:xfrm rot="5400000">
            <a:off x="3927101" y="-145944"/>
            <a:ext cx="5415379" cy="5415379"/>
          </a:xfrm>
          <a:custGeom>
            <a:avLst/>
            <a:gdLst/>
            <a:ahLst/>
            <a:cxnLst/>
            <a:rect l="l" t="t" r="r" b="b"/>
            <a:pathLst>
              <a:path w="10830757" h="10830757" extrusionOk="0">
                <a:moveTo>
                  <a:pt x="0" y="0"/>
                </a:moveTo>
                <a:lnTo>
                  <a:pt x="10830758" y="0"/>
                </a:lnTo>
                <a:lnTo>
                  <a:pt x="10830758" y="10830758"/>
                </a:lnTo>
                <a:lnTo>
                  <a:pt x="0" y="10830758"/>
                </a:lnTo>
                <a:lnTo>
                  <a:pt x="0" y="0"/>
                </a:lnTo>
                <a:close/>
              </a:path>
            </a:pathLst>
          </a:custGeom>
          <a:blipFill rotWithShape="1">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4087" t="-17043" b="-17043"/>
            </a:stretch>
          </a:blipFill>
          <a:ln>
            <a:noFill/>
          </a:ln>
        </p:spPr>
      </p:sp>
      <p:sp>
        <p:nvSpPr>
          <p:cNvPr id="834" name="Google Shape;834;p43"/>
          <p:cNvSpPr/>
          <p:nvPr/>
        </p:nvSpPr>
        <p:spPr>
          <a:xfrm>
            <a:off x="355002" y="977654"/>
            <a:ext cx="3660320" cy="3651496"/>
          </a:xfrm>
          <a:custGeom>
            <a:avLst/>
            <a:gdLst/>
            <a:ahLst/>
            <a:cxnLst/>
            <a:rect l="l" t="t" r="r" b="b"/>
            <a:pathLst>
              <a:path w="1661364" h="1978445" extrusionOk="0">
                <a:moveTo>
                  <a:pt x="0" y="0"/>
                </a:moveTo>
                <a:lnTo>
                  <a:pt x="1661364" y="0"/>
                </a:lnTo>
                <a:lnTo>
                  <a:pt x="1661364" y="1978445"/>
                </a:lnTo>
                <a:lnTo>
                  <a:pt x="0" y="1978445"/>
                </a:lnTo>
                <a:close/>
              </a:path>
            </a:pathLst>
          </a:custGeom>
          <a:blipFill rotWithShape="1">
            <a:blip r:embed="rId4">
              <a:alphaModFix/>
            </a:blip>
            <a:stretch>
              <a:fillRect l="-33592" r="-72384" b="-15312"/>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DED2"/>
        </a:solidFill>
        <a:effectLst/>
      </p:bgPr>
    </p:bg>
    <p:spTree>
      <p:nvGrpSpPr>
        <p:cNvPr id="1" name="Shape 3181"/>
        <p:cNvGrpSpPr/>
        <p:nvPr/>
      </p:nvGrpSpPr>
      <p:grpSpPr>
        <a:xfrm>
          <a:off x="0" y="0"/>
          <a:ext cx="0" cy="0"/>
          <a:chOff x="0" y="0"/>
          <a:chExt cx="0" cy="0"/>
        </a:xfrm>
      </p:grpSpPr>
      <p:grpSp>
        <p:nvGrpSpPr>
          <p:cNvPr id="3182" name="Google Shape;3182;p102"/>
          <p:cNvGrpSpPr/>
          <p:nvPr/>
        </p:nvGrpSpPr>
        <p:grpSpPr>
          <a:xfrm>
            <a:off x="514350" y="442020"/>
            <a:ext cx="4634211" cy="4187130"/>
            <a:chOff x="0" y="-38100"/>
            <a:chExt cx="2441066" cy="2205567"/>
          </a:xfrm>
        </p:grpSpPr>
        <p:sp>
          <p:nvSpPr>
            <p:cNvPr id="3183" name="Google Shape;3183;p102"/>
            <p:cNvSpPr/>
            <p:nvPr/>
          </p:nvSpPr>
          <p:spPr>
            <a:xfrm>
              <a:off x="0" y="0"/>
              <a:ext cx="2441066" cy="2167467"/>
            </a:xfrm>
            <a:custGeom>
              <a:avLst/>
              <a:gdLst/>
              <a:ahLst/>
              <a:cxnLst/>
              <a:rect l="l" t="t" r="r" b="b"/>
              <a:pathLst>
                <a:path w="2441066" h="2167467" extrusionOk="0">
                  <a:moveTo>
                    <a:pt x="39259" y="0"/>
                  </a:moveTo>
                  <a:lnTo>
                    <a:pt x="2401807" y="0"/>
                  </a:lnTo>
                  <a:cubicBezTo>
                    <a:pt x="2423489" y="0"/>
                    <a:pt x="2441066" y="17577"/>
                    <a:pt x="2441066" y="39259"/>
                  </a:cubicBezTo>
                  <a:lnTo>
                    <a:pt x="2441066" y="2128208"/>
                  </a:lnTo>
                  <a:cubicBezTo>
                    <a:pt x="2441066" y="2149890"/>
                    <a:pt x="2423489" y="2167467"/>
                    <a:pt x="2401807" y="2167467"/>
                  </a:cubicBezTo>
                  <a:lnTo>
                    <a:pt x="39259" y="2167467"/>
                  </a:lnTo>
                  <a:cubicBezTo>
                    <a:pt x="17577" y="2167467"/>
                    <a:pt x="0" y="2149890"/>
                    <a:pt x="0" y="2128208"/>
                  </a:cubicBezTo>
                  <a:lnTo>
                    <a:pt x="0" y="39259"/>
                  </a:lnTo>
                  <a:cubicBezTo>
                    <a:pt x="0" y="17577"/>
                    <a:pt x="17577" y="0"/>
                    <a:pt x="39259" y="0"/>
                  </a:cubicBezTo>
                  <a:close/>
                </a:path>
              </a:pathLst>
            </a:custGeom>
            <a:solidFill>
              <a:srgbClr val="18373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84" name="Google Shape;3184;p102"/>
            <p:cNvSpPr txBox="1"/>
            <p:nvPr/>
          </p:nvSpPr>
          <p:spPr>
            <a:xfrm>
              <a:off x="0" y="-38100"/>
              <a:ext cx="2441066" cy="220556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5" name="Google Shape;3185;p102"/>
          <p:cNvSpPr/>
          <p:nvPr/>
        </p:nvSpPr>
        <p:spPr>
          <a:xfrm>
            <a:off x="5260652" y="514350"/>
            <a:ext cx="2684296" cy="4114800"/>
          </a:xfrm>
          <a:custGeom>
            <a:avLst/>
            <a:gdLst/>
            <a:ahLst/>
            <a:cxnLst/>
            <a:rect l="l" t="t" r="r" b="b"/>
            <a:pathLst>
              <a:path w="831735" h="1274980" extrusionOk="0">
                <a:moveTo>
                  <a:pt x="67778" y="0"/>
                </a:moveTo>
                <a:lnTo>
                  <a:pt x="763958" y="0"/>
                </a:lnTo>
                <a:cubicBezTo>
                  <a:pt x="781934" y="0"/>
                  <a:pt x="799173" y="7141"/>
                  <a:pt x="811884" y="19852"/>
                </a:cubicBezTo>
                <a:cubicBezTo>
                  <a:pt x="824595" y="32562"/>
                  <a:pt x="831735" y="49802"/>
                  <a:pt x="831735" y="67778"/>
                </a:cubicBezTo>
                <a:lnTo>
                  <a:pt x="831735" y="1207203"/>
                </a:lnTo>
                <a:cubicBezTo>
                  <a:pt x="831735" y="1225179"/>
                  <a:pt x="824595" y="1242418"/>
                  <a:pt x="811884" y="1255129"/>
                </a:cubicBezTo>
                <a:cubicBezTo>
                  <a:pt x="799173" y="1267840"/>
                  <a:pt x="781934" y="1274980"/>
                  <a:pt x="763958" y="1274980"/>
                </a:cubicBezTo>
                <a:lnTo>
                  <a:pt x="67778" y="1274980"/>
                </a:lnTo>
                <a:cubicBezTo>
                  <a:pt x="49802" y="1274980"/>
                  <a:pt x="32562" y="1267840"/>
                  <a:pt x="19852" y="1255129"/>
                </a:cubicBezTo>
                <a:cubicBezTo>
                  <a:pt x="7141" y="1242418"/>
                  <a:pt x="0" y="1225179"/>
                  <a:pt x="0" y="1207203"/>
                </a:cubicBezTo>
                <a:lnTo>
                  <a:pt x="0" y="67778"/>
                </a:lnTo>
                <a:cubicBezTo>
                  <a:pt x="0" y="49802"/>
                  <a:pt x="7141" y="32562"/>
                  <a:pt x="19852" y="19852"/>
                </a:cubicBezTo>
                <a:cubicBezTo>
                  <a:pt x="32562" y="7141"/>
                  <a:pt x="49802" y="0"/>
                  <a:pt x="67778" y="0"/>
                </a:cubicBezTo>
                <a:close/>
              </a:path>
            </a:pathLst>
          </a:custGeom>
          <a:blipFill rotWithShape="1">
            <a:blip r:embed="rId3">
              <a:alphaModFix/>
            </a:blip>
            <a:stretch>
              <a:fillRect l="-65037" r="-6503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86" name="Google Shape;3186;p102"/>
          <p:cNvSpPr/>
          <p:nvPr/>
        </p:nvSpPr>
        <p:spPr>
          <a:xfrm>
            <a:off x="8066485" y="514350"/>
            <a:ext cx="3275038" cy="4114800"/>
          </a:xfrm>
          <a:custGeom>
            <a:avLst/>
            <a:gdLst/>
            <a:ahLst/>
            <a:cxnLst/>
            <a:rect l="l" t="t" r="r" b="b"/>
            <a:pathLst>
              <a:path w="1014778" h="1274980" extrusionOk="0">
                <a:moveTo>
                  <a:pt x="55552" y="0"/>
                </a:moveTo>
                <a:lnTo>
                  <a:pt x="959226" y="0"/>
                </a:lnTo>
                <a:cubicBezTo>
                  <a:pt x="973959" y="0"/>
                  <a:pt x="988089" y="5853"/>
                  <a:pt x="998507" y="16271"/>
                </a:cubicBezTo>
                <a:cubicBezTo>
                  <a:pt x="1008925" y="26689"/>
                  <a:pt x="1014778" y="40819"/>
                  <a:pt x="1014778" y="55552"/>
                </a:cubicBezTo>
                <a:lnTo>
                  <a:pt x="1014778" y="1219428"/>
                </a:lnTo>
                <a:cubicBezTo>
                  <a:pt x="1014778" y="1234162"/>
                  <a:pt x="1008925" y="1248292"/>
                  <a:pt x="998507" y="1258710"/>
                </a:cubicBezTo>
                <a:cubicBezTo>
                  <a:pt x="988089" y="1269128"/>
                  <a:pt x="973959" y="1274980"/>
                  <a:pt x="959226" y="1274980"/>
                </a:cubicBezTo>
                <a:lnTo>
                  <a:pt x="55552" y="1274980"/>
                </a:lnTo>
                <a:cubicBezTo>
                  <a:pt x="40819" y="1274980"/>
                  <a:pt x="26689" y="1269128"/>
                  <a:pt x="16271" y="1258710"/>
                </a:cubicBezTo>
                <a:cubicBezTo>
                  <a:pt x="5853" y="1248292"/>
                  <a:pt x="0" y="1234162"/>
                  <a:pt x="0" y="1219428"/>
                </a:cubicBezTo>
                <a:lnTo>
                  <a:pt x="0" y="55552"/>
                </a:lnTo>
                <a:cubicBezTo>
                  <a:pt x="0" y="40819"/>
                  <a:pt x="5853" y="26689"/>
                  <a:pt x="16271" y="16271"/>
                </a:cubicBezTo>
                <a:cubicBezTo>
                  <a:pt x="26689" y="5853"/>
                  <a:pt x="40819" y="0"/>
                  <a:pt x="55552" y="0"/>
                </a:cubicBezTo>
                <a:close/>
              </a:path>
            </a:pathLst>
          </a:custGeom>
          <a:blipFill rotWithShape="1">
            <a:blip r:embed="rId4">
              <a:alphaModFix/>
            </a:blip>
            <a:stretch>
              <a:fillRect l="-44282" r="-44282"/>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87" name="Google Shape;3187;p102"/>
          <p:cNvSpPr txBox="1"/>
          <p:nvPr/>
        </p:nvSpPr>
        <p:spPr>
          <a:xfrm>
            <a:off x="784103" y="1736676"/>
            <a:ext cx="4094706" cy="590789"/>
          </a:xfrm>
          <a:prstGeom prst="rect">
            <a:avLst/>
          </a:prstGeom>
          <a:noFill/>
          <a:ln>
            <a:noFill/>
          </a:ln>
        </p:spPr>
        <p:txBody>
          <a:bodyPr spcFirstLastPara="1" wrap="square" lIns="0" tIns="0" rIns="0" bIns="0" anchor="t" anchorCtr="0">
            <a:spAutoFit/>
          </a:bodyPr>
          <a:lstStyle/>
          <a:p>
            <a:pPr marL="0" marR="0" lvl="0" indent="0" algn="ctr" rtl="0">
              <a:lnSpc>
                <a:spcPct val="96005"/>
              </a:lnSpc>
              <a:spcBef>
                <a:spcPts val="0"/>
              </a:spcBef>
              <a:spcAft>
                <a:spcPts val="0"/>
              </a:spcAft>
              <a:buNone/>
            </a:pPr>
            <a:r>
              <a:rPr lang="en" sz="4600" b="0" i="0" u="none" strike="noStrike" cap="none">
                <a:solidFill>
                  <a:srgbClr val="18373C"/>
                </a:solidFill>
                <a:latin typeface="Questrial"/>
                <a:ea typeface="Questrial"/>
                <a:cs typeface="Questrial"/>
                <a:sym typeface="Questrial"/>
              </a:rPr>
              <a:t>Investment</a:t>
            </a:r>
            <a:endParaRPr sz="700"/>
          </a:p>
        </p:txBody>
      </p:sp>
      <p:sp>
        <p:nvSpPr>
          <p:cNvPr id="3188" name="Google Shape;3188;p102"/>
          <p:cNvSpPr txBox="1"/>
          <p:nvPr/>
        </p:nvSpPr>
        <p:spPr>
          <a:xfrm>
            <a:off x="895755" y="1192795"/>
            <a:ext cx="3890658" cy="377134"/>
          </a:xfrm>
          <a:prstGeom prst="rect">
            <a:avLst/>
          </a:prstGeom>
          <a:noFill/>
          <a:ln>
            <a:noFill/>
          </a:ln>
        </p:spPr>
        <p:txBody>
          <a:bodyPr spcFirstLastPara="1" wrap="square" lIns="0" tIns="0" rIns="0" bIns="0" anchor="t" anchorCtr="0">
            <a:spAutoFit/>
          </a:bodyPr>
          <a:lstStyle/>
          <a:p>
            <a:pPr marL="0" marR="0" lvl="0" indent="0" algn="ctr" rtl="0">
              <a:lnSpc>
                <a:spcPct val="96000"/>
              </a:lnSpc>
              <a:spcBef>
                <a:spcPts val="0"/>
              </a:spcBef>
              <a:spcAft>
                <a:spcPts val="0"/>
              </a:spcAft>
              <a:buNone/>
            </a:pPr>
            <a:r>
              <a:rPr lang="en" sz="2900" b="0" i="0" u="none" strike="noStrike" cap="none">
                <a:solidFill>
                  <a:srgbClr val="E5DED2"/>
                </a:solidFill>
                <a:latin typeface="Questrial"/>
                <a:ea typeface="Questrial"/>
                <a:cs typeface="Questrial"/>
                <a:sym typeface="Questrial"/>
              </a:rPr>
              <a:t>Risks of Stock Market</a:t>
            </a:r>
            <a:endParaRPr sz="700"/>
          </a:p>
        </p:txBody>
      </p:sp>
      <p:sp>
        <p:nvSpPr>
          <p:cNvPr id="3189" name="Google Shape;3189;p102"/>
          <p:cNvSpPr txBox="1"/>
          <p:nvPr/>
        </p:nvSpPr>
        <p:spPr>
          <a:xfrm>
            <a:off x="1207915" y="2618735"/>
            <a:ext cx="3247081" cy="249497"/>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18373C"/>
                </a:solidFill>
                <a:latin typeface="Questrial"/>
                <a:ea typeface="Questrial"/>
                <a:cs typeface="Questrial"/>
                <a:sym typeface="Questrial"/>
              </a:rPr>
              <a:t>Understanding Potential Pitfalls</a:t>
            </a:r>
            <a:endParaRPr sz="700"/>
          </a:p>
        </p:txBody>
      </p:sp>
      <p:sp>
        <p:nvSpPr>
          <p:cNvPr id="3190" name="Google Shape;3190;p102"/>
          <p:cNvSpPr txBox="1"/>
          <p:nvPr/>
        </p:nvSpPr>
        <p:spPr>
          <a:xfrm>
            <a:off x="1207915" y="3168269"/>
            <a:ext cx="3247081" cy="92583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100" b="0" i="0" u="none" strike="noStrike" cap="none">
                <a:solidFill>
                  <a:srgbClr val="E5DED2"/>
                </a:solidFill>
                <a:latin typeface="Arial"/>
                <a:ea typeface="Arial"/>
                <a:cs typeface="Arial"/>
                <a:sym typeface="Arial"/>
              </a:rPr>
              <a:t>A presentation is a formal or informal communication method that involves conveying information, ideas, or a message to an audience. It often employs visual aids such as slides, charts, graphs, or multimedia elements to support and enhance the spoken content.</a:t>
            </a:r>
            <a:endParaRPr sz="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TotalTime>
  <Words>2179</Words>
  <Application>Microsoft Office PowerPoint</Application>
  <PresentationFormat>On-screen Show (16:9)</PresentationFormat>
  <Paragraphs>287</Paragraphs>
  <Slides>34</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Arimo</vt:lpstr>
      <vt:lpstr>Arial</vt:lpstr>
      <vt:lpstr>Calibri</vt:lpstr>
      <vt:lpstr>Sitka Display</vt:lpstr>
      <vt:lpstr>Poppins</vt:lpstr>
      <vt:lpstr>Montserrat</vt:lpstr>
      <vt:lpstr>Wingdings</vt:lpstr>
      <vt:lpstr>Poppins Medium</vt:lpstr>
      <vt:lpstr>Questrial</vt:lpstr>
      <vt:lpstr>Inter</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vijaya raju</dc:creator>
  <cp:lastModifiedBy>vijaya raju</cp:lastModifiedBy>
  <cp:revision>2</cp:revision>
  <dcterms:modified xsi:type="dcterms:W3CDTF">2025-10-28T07:24:05Z</dcterms:modified>
</cp:coreProperties>
</file>